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17"/>
  </p:notesMasterIdLst>
  <p:handoutMasterIdLst>
    <p:handoutMasterId r:id="rId18"/>
  </p:handoutMasterIdLst>
  <p:sldIdLst>
    <p:sldId id="257" r:id="rId2"/>
    <p:sldId id="259" r:id="rId3"/>
    <p:sldId id="262" r:id="rId4"/>
    <p:sldId id="260" r:id="rId5"/>
    <p:sldId id="273" r:id="rId6"/>
    <p:sldId id="261" r:id="rId7"/>
    <p:sldId id="264" r:id="rId8"/>
    <p:sldId id="266" r:id="rId9"/>
    <p:sldId id="270" r:id="rId10"/>
    <p:sldId id="269" r:id="rId11"/>
    <p:sldId id="267" r:id="rId12"/>
    <p:sldId id="271" r:id="rId13"/>
    <p:sldId id="265" r:id="rId14"/>
    <p:sldId id="272" r:id="rId15"/>
    <p:sldId id="258" r:id="rId1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52968D1-F415-4423-A035-C638E5663909}">
          <p14:sldIdLst>
            <p14:sldId id="257"/>
          </p14:sldIdLst>
        </p14:section>
        <p14:section name="Sección sin título" id="{8A40E070-5212-474E-9320-2E2A040A1493}">
          <p14:sldIdLst>
            <p14:sldId id="259"/>
            <p14:sldId id="262"/>
            <p14:sldId id="260"/>
            <p14:sldId id="273"/>
            <p14:sldId id="261"/>
            <p14:sldId id="264"/>
            <p14:sldId id="266"/>
            <p14:sldId id="270"/>
            <p14:sldId id="269"/>
            <p14:sldId id="267"/>
            <p14:sldId id="271"/>
            <p14:sldId id="265"/>
            <p14:sldId id="272"/>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1519"/>
    <a:srgbClr val="7F414B"/>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B6125D-6820-47B1-9461-DA70F46BAEA4}" v="405" dt="2024-01-29T16:40:38.1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4" d="100"/>
          <a:sy n="104" d="100"/>
        </p:scale>
        <p:origin x="144" y="300"/>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onso, Alvaro / Kuehne + Nagel / Pmi FA-AC" userId="d0591121-4c89-4a3b-8f12-08ba7e484800" providerId="ADAL" clId="{FDB6125D-6820-47B1-9461-DA70F46BAEA4}"/>
    <pc:docChg chg="undo custSel addSld delSld modSld sldOrd modSection">
      <pc:chgData name="Alonso, Alvaro / Kuehne + Nagel / Pmi FA-AC" userId="d0591121-4c89-4a3b-8f12-08ba7e484800" providerId="ADAL" clId="{FDB6125D-6820-47B1-9461-DA70F46BAEA4}" dt="2024-01-29T16:40:38.140" v="7752"/>
      <pc:docMkLst>
        <pc:docMk/>
      </pc:docMkLst>
      <pc:sldChg chg="addSp delSp modAnim delDesignElem">
        <pc:chgData name="Alonso, Alvaro / Kuehne + Nagel / Pmi FA-AC" userId="d0591121-4c89-4a3b-8f12-08ba7e484800" providerId="ADAL" clId="{FDB6125D-6820-47B1-9461-DA70F46BAEA4}" dt="2024-01-29T16:19:08.580" v="7299"/>
        <pc:sldMkLst>
          <pc:docMk/>
          <pc:sldMk cId="4043737824" sldId="257"/>
        </pc:sldMkLst>
        <pc:spChg chg="add del">
          <ac:chgData name="Alonso, Alvaro / Kuehne + Nagel / Pmi FA-AC" userId="d0591121-4c89-4a3b-8f12-08ba7e484800" providerId="ADAL" clId="{FDB6125D-6820-47B1-9461-DA70F46BAEA4}" dt="2024-01-29T16:17:34.646" v="7281"/>
          <ac:spMkLst>
            <pc:docMk/>
            <pc:sldMk cId="4043737824" sldId="257"/>
            <ac:spMk id="22" creationId="{A9286AD2-18A9-4868-A4E3-7A2097A20810}"/>
          </ac:spMkLst>
        </pc:spChg>
        <pc:cxnChg chg="add del">
          <ac:chgData name="Alonso, Alvaro / Kuehne + Nagel / Pmi FA-AC" userId="d0591121-4c89-4a3b-8f12-08ba7e484800" providerId="ADAL" clId="{FDB6125D-6820-47B1-9461-DA70F46BAEA4}" dt="2024-01-29T16:17:34.646" v="7281"/>
          <ac:cxnSpMkLst>
            <pc:docMk/>
            <pc:sldMk cId="4043737824" sldId="257"/>
            <ac:cxnSpMk id="24" creationId="{E7A7CD63-7EC3-44F3-95D0-595C4019FF24}"/>
          </ac:cxnSpMkLst>
        </pc:cxnChg>
      </pc:sldChg>
      <pc:sldChg chg="addSp delSp modSp mod delDesignElem">
        <pc:chgData name="Alonso, Alvaro / Kuehne + Nagel / Pmi FA-AC" userId="d0591121-4c89-4a3b-8f12-08ba7e484800" providerId="ADAL" clId="{FDB6125D-6820-47B1-9461-DA70F46BAEA4}" dt="2024-01-29T16:17:34.646" v="7281"/>
        <pc:sldMkLst>
          <pc:docMk/>
          <pc:sldMk cId="191714609" sldId="258"/>
        </pc:sldMkLst>
        <pc:spChg chg="mod">
          <ac:chgData name="Alonso, Alvaro / Kuehne + Nagel / Pmi FA-AC" userId="d0591121-4c89-4a3b-8f12-08ba7e484800" providerId="ADAL" clId="{FDB6125D-6820-47B1-9461-DA70F46BAEA4}" dt="2024-01-29T14:50:30.342" v="5661" actId="20577"/>
          <ac:spMkLst>
            <pc:docMk/>
            <pc:sldMk cId="191714609" sldId="258"/>
            <ac:spMk id="2" creationId="{9AB2EA78-AEB3-469B-9025-3B17201A457B}"/>
          </ac:spMkLst>
        </pc:spChg>
        <pc:spChg chg="del mod">
          <ac:chgData name="Alonso, Alvaro / Kuehne + Nagel / Pmi FA-AC" userId="d0591121-4c89-4a3b-8f12-08ba7e484800" providerId="ADAL" clId="{FDB6125D-6820-47B1-9461-DA70F46BAEA4}" dt="2024-01-29T14:51:03.555" v="5664" actId="478"/>
          <ac:spMkLst>
            <pc:docMk/>
            <pc:sldMk cId="191714609" sldId="258"/>
            <ac:spMk id="3" creationId="{255E1F2F-E259-4EA8-9FFD-3A10AF541859}"/>
          </ac:spMkLst>
        </pc:spChg>
        <pc:spChg chg="add del">
          <ac:chgData name="Alonso, Alvaro / Kuehne + Nagel / Pmi FA-AC" userId="d0591121-4c89-4a3b-8f12-08ba7e484800" providerId="ADAL" clId="{FDB6125D-6820-47B1-9461-DA70F46BAEA4}" dt="2024-01-29T16:17:34.646" v="7281"/>
          <ac:spMkLst>
            <pc:docMk/>
            <pc:sldMk cId="191714609" sldId="258"/>
            <ac:spMk id="47" creationId="{FBDCECDC-EEE3-4128-AA5E-82A8C08796E8}"/>
          </ac:spMkLst>
        </pc:spChg>
        <pc:spChg chg="add del">
          <ac:chgData name="Alonso, Alvaro / Kuehne + Nagel / Pmi FA-AC" userId="d0591121-4c89-4a3b-8f12-08ba7e484800" providerId="ADAL" clId="{FDB6125D-6820-47B1-9461-DA70F46BAEA4}" dt="2024-01-29T16:17:34.646" v="7281"/>
          <ac:spMkLst>
            <pc:docMk/>
            <pc:sldMk cId="191714609" sldId="258"/>
            <ac:spMk id="49" creationId="{4260EDE0-989C-4E16-AF94-F652294D828E}"/>
          </ac:spMkLst>
        </pc:spChg>
      </pc:sldChg>
      <pc:sldChg chg="modSp mod modAnim">
        <pc:chgData name="Alonso, Alvaro / Kuehne + Nagel / Pmi FA-AC" userId="d0591121-4c89-4a3b-8f12-08ba7e484800" providerId="ADAL" clId="{FDB6125D-6820-47B1-9461-DA70F46BAEA4}" dt="2024-01-29T16:19:18.564" v="7301"/>
        <pc:sldMkLst>
          <pc:docMk/>
          <pc:sldMk cId="2993605507" sldId="259"/>
        </pc:sldMkLst>
        <pc:spChg chg="mod">
          <ac:chgData name="Alonso, Alvaro / Kuehne + Nagel / Pmi FA-AC" userId="d0591121-4c89-4a3b-8f12-08ba7e484800" providerId="ADAL" clId="{FDB6125D-6820-47B1-9461-DA70F46BAEA4}" dt="2024-01-29T16:17:34.646" v="7281"/>
          <ac:spMkLst>
            <pc:docMk/>
            <pc:sldMk cId="2993605507" sldId="259"/>
            <ac:spMk id="2" creationId="{D19FB8E2-5E02-7819-2A26-C037FFBCDC98}"/>
          </ac:spMkLst>
        </pc:spChg>
        <pc:spChg chg="mod">
          <ac:chgData name="Alonso, Alvaro / Kuehne + Nagel / Pmi FA-AC" userId="d0591121-4c89-4a3b-8f12-08ba7e484800" providerId="ADAL" clId="{FDB6125D-6820-47B1-9461-DA70F46BAEA4}" dt="2024-01-29T16:17:34.646" v="7281"/>
          <ac:spMkLst>
            <pc:docMk/>
            <pc:sldMk cId="2993605507" sldId="259"/>
            <ac:spMk id="3" creationId="{CF2F21F0-6C43-C8E7-61C0-EBD1434439E3}"/>
          </ac:spMkLst>
        </pc:spChg>
        <pc:spChg chg="mod">
          <ac:chgData name="Alonso, Alvaro / Kuehne + Nagel / Pmi FA-AC" userId="d0591121-4c89-4a3b-8f12-08ba7e484800" providerId="ADAL" clId="{FDB6125D-6820-47B1-9461-DA70F46BAEA4}" dt="2024-01-29T16:17:34.646" v="7281"/>
          <ac:spMkLst>
            <pc:docMk/>
            <pc:sldMk cId="2993605507" sldId="259"/>
            <ac:spMk id="4" creationId="{A9F80A8F-8F2A-7977-0E25-B36149DBB221}"/>
          </ac:spMkLst>
        </pc:spChg>
      </pc:sldChg>
      <pc:sldChg chg="modSp mod ord modAnim">
        <pc:chgData name="Alonso, Alvaro / Kuehne + Nagel / Pmi FA-AC" userId="d0591121-4c89-4a3b-8f12-08ba7e484800" providerId="ADAL" clId="{FDB6125D-6820-47B1-9461-DA70F46BAEA4}" dt="2024-01-29T16:20:03.068" v="7307"/>
        <pc:sldMkLst>
          <pc:docMk/>
          <pc:sldMk cId="3623371707" sldId="260"/>
        </pc:sldMkLst>
        <pc:spChg chg="mod">
          <ac:chgData name="Alonso, Alvaro / Kuehne + Nagel / Pmi FA-AC" userId="d0591121-4c89-4a3b-8f12-08ba7e484800" providerId="ADAL" clId="{FDB6125D-6820-47B1-9461-DA70F46BAEA4}" dt="2024-01-29T16:17:34.646" v="7281"/>
          <ac:spMkLst>
            <pc:docMk/>
            <pc:sldMk cId="3623371707" sldId="260"/>
            <ac:spMk id="2" creationId="{F3BDFBEE-B6D5-D4AC-97B7-92C7884A5B34}"/>
          </ac:spMkLst>
        </pc:spChg>
        <pc:spChg chg="mod">
          <ac:chgData name="Alonso, Alvaro / Kuehne + Nagel / Pmi FA-AC" userId="d0591121-4c89-4a3b-8f12-08ba7e484800" providerId="ADAL" clId="{FDB6125D-6820-47B1-9461-DA70F46BAEA4}" dt="2024-01-29T11:34:31.180" v="4300" actId="1076"/>
          <ac:spMkLst>
            <pc:docMk/>
            <pc:sldMk cId="3623371707" sldId="260"/>
            <ac:spMk id="3" creationId="{7E02A5AC-04AF-48B7-F965-3F04F159FE03}"/>
          </ac:spMkLst>
        </pc:spChg>
        <pc:spChg chg="mod">
          <ac:chgData name="Alonso, Alvaro / Kuehne + Nagel / Pmi FA-AC" userId="d0591121-4c89-4a3b-8f12-08ba7e484800" providerId="ADAL" clId="{FDB6125D-6820-47B1-9461-DA70F46BAEA4}" dt="2024-01-29T11:34:10.568" v="4297" actId="20577"/>
          <ac:spMkLst>
            <pc:docMk/>
            <pc:sldMk cId="3623371707" sldId="260"/>
            <ac:spMk id="8" creationId="{F1CAA537-140B-2E31-381C-789ABEE58201}"/>
          </ac:spMkLst>
        </pc:spChg>
      </pc:sldChg>
      <pc:sldChg chg="addSp modSp mod ord setBg modAnim">
        <pc:chgData name="Alonso, Alvaro / Kuehne + Nagel / Pmi FA-AC" userId="d0591121-4c89-4a3b-8f12-08ba7e484800" providerId="ADAL" clId="{FDB6125D-6820-47B1-9461-DA70F46BAEA4}" dt="2024-01-29T16:20:44.540" v="7314"/>
        <pc:sldMkLst>
          <pc:docMk/>
          <pc:sldMk cId="3143601814" sldId="261"/>
        </pc:sldMkLst>
        <pc:spChg chg="mod">
          <ac:chgData name="Alonso, Alvaro / Kuehne + Nagel / Pmi FA-AC" userId="d0591121-4c89-4a3b-8f12-08ba7e484800" providerId="ADAL" clId="{FDB6125D-6820-47B1-9461-DA70F46BAEA4}" dt="2024-01-29T16:17:34.646" v="7281"/>
          <ac:spMkLst>
            <pc:docMk/>
            <pc:sldMk cId="3143601814" sldId="261"/>
            <ac:spMk id="2" creationId="{3DE6094F-70B7-CBB0-018F-E8F2F37DDB71}"/>
          </ac:spMkLst>
        </pc:spChg>
        <pc:spChg chg="add mod">
          <ac:chgData name="Alonso, Alvaro / Kuehne + Nagel / Pmi FA-AC" userId="d0591121-4c89-4a3b-8f12-08ba7e484800" providerId="ADAL" clId="{FDB6125D-6820-47B1-9461-DA70F46BAEA4}" dt="2024-01-29T16:09:48.175" v="7200" actId="20577"/>
          <ac:spMkLst>
            <pc:docMk/>
            <pc:sldMk cId="3143601814" sldId="261"/>
            <ac:spMk id="3" creationId="{B29EFE33-000D-D2CA-AF44-EED15C11FB36}"/>
          </ac:spMkLst>
        </pc:spChg>
        <pc:spChg chg="mod">
          <ac:chgData name="Alonso, Alvaro / Kuehne + Nagel / Pmi FA-AC" userId="d0591121-4c89-4a3b-8f12-08ba7e484800" providerId="ADAL" clId="{FDB6125D-6820-47B1-9461-DA70F46BAEA4}" dt="2024-01-29T16:08:33.172" v="7007" actId="1076"/>
          <ac:spMkLst>
            <pc:docMk/>
            <pc:sldMk cId="3143601814" sldId="261"/>
            <ac:spMk id="4" creationId="{CAEF3909-BB36-1DD2-170C-DF296965CA6E}"/>
          </ac:spMkLst>
        </pc:spChg>
        <pc:graphicFrameChg chg="mod">
          <ac:chgData name="Alonso, Alvaro / Kuehne + Nagel / Pmi FA-AC" userId="d0591121-4c89-4a3b-8f12-08ba7e484800" providerId="ADAL" clId="{FDB6125D-6820-47B1-9461-DA70F46BAEA4}" dt="2024-01-24T14:10:01.699" v="6"/>
          <ac:graphicFrameMkLst>
            <pc:docMk/>
            <pc:sldMk cId="3143601814" sldId="261"/>
            <ac:graphicFrameMk id="14" creationId="{8BFCBB1C-C72B-BDE2-F4E5-59A1EC9CC499}"/>
          </ac:graphicFrameMkLst>
        </pc:graphicFrameChg>
      </pc:sldChg>
      <pc:sldChg chg="modSp mod ord modAnim">
        <pc:chgData name="Alonso, Alvaro / Kuehne + Nagel / Pmi FA-AC" userId="d0591121-4c89-4a3b-8f12-08ba7e484800" providerId="ADAL" clId="{FDB6125D-6820-47B1-9461-DA70F46BAEA4}" dt="2024-01-29T16:19:36.394" v="7303"/>
        <pc:sldMkLst>
          <pc:docMk/>
          <pc:sldMk cId="3484284127" sldId="262"/>
        </pc:sldMkLst>
        <pc:spChg chg="mod">
          <ac:chgData name="Alonso, Alvaro / Kuehne + Nagel / Pmi FA-AC" userId="d0591121-4c89-4a3b-8f12-08ba7e484800" providerId="ADAL" clId="{FDB6125D-6820-47B1-9461-DA70F46BAEA4}" dt="2024-01-29T16:17:34.646" v="7281"/>
          <ac:spMkLst>
            <pc:docMk/>
            <pc:sldMk cId="3484284127" sldId="262"/>
            <ac:spMk id="2" creationId="{6A50D9D1-93B9-7BFB-1D50-15E13E3F4506}"/>
          </ac:spMkLst>
        </pc:spChg>
        <pc:spChg chg="mod">
          <ac:chgData name="Alonso, Alvaro / Kuehne + Nagel / Pmi FA-AC" userId="d0591121-4c89-4a3b-8f12-08ba7e484800" providerId="ADAL" clId="{FDB6125D-6820-47B1-9461-DA70F46BAEA4}" dt="2024-01-29T16:17:34.646" v="7281"/>
          <ac:spMkLst>
            <pc:docMk/>
            <pc:sldMk cId="3484284127" sldId="262"/>
            <ac:spMk id="3" creationId="{6F25FB2C-68F0-1A1B-9C98-6E912153DE43}"/>
          </ac:spMkLst>
        </pc:spChg>
        <pc:spChg chg="mod">
          <ac:chgData name="Alonso, Alvaro / Kuehne + Nagel / Pmi FA-AC" userId="d0591121-4c89-4a3b-8f12-08ba7e484800" providerId="ADAL" clId="{FDB6125D-6820-47B1-9461-DA70F46BAEA4}" dt="2024-01-29T16:17:34.646" v="7281"/>
          <ac:spMkLst>
            <pc:docMk/>
            <pc:sldMk cId="3484284127" sldId="262"/>
            <ac:spMk id="4" creationId="{9186199E-6367-7997-DBDA-647F3AB6C0BB}"/>
          </ac:spMkLst>
        </pc:spChg>
      </pc:sldChg>
      <pc:sldChg chg="modSp mod modAnim">
        <pc:chgData name="Alonso, Alvaro / Kuehne + Nagel / Pmi FA-AC" userId="d0591121-4c89-4a3b-8f12-08ba7e484800" providerId="ADAL" clId="{FDB6125D-6820-47B1-9461-DA70F46BAEA4}" dt="2024-01-29T16:40:38.140" v="7752"/>
        <pc:sldMkLst>
          <pc:docMk/>
          <pc:sldMk cId="2099054979" sldId="264"/>
        </pc:sldMkLst>
        <pc:spChg chg="mod">
          <ac:chgData name="Alonso, Alvaro / Kuehne + Nagel / Pmi FA-AC" userId="d0591121-4c89-4a3b-8f12-08ba7e484800" providerId="ADAL" clId="{FDB6125D-6820-47B1-9461-DA70F46BAEA4}" dt="2024-01-29T16:17:34.646" v="7281"/>
          <ac:spMkLst>
            <pc:docMk/>
            <pc:sldMk cId="2099054979" sldId="264"/>
            <ac:spMk id="2" creationId="{4AD1AC75-29EA-E57E-72D9-E608B06EA4C7}"/>
          </ac:spMkLst>
        </pc:spChg>
        <pc:spChg chg="mod">
          <ac:chgData name="Alonso, Alvaro / Kuehne + Nagel / Pmi FA-AC" userId="d0591121-4c89-4a3b-8f12-08ba7e484800" providerId="ADAL" clId="{FDB6125D-6820-47B1-9461-DA70F46BAEA4}" dt="2024-01-29T16:17:34.646" v="7281"/>
          <ac:spMkLst>
            <pc:docMk/>
            <pc:sldMk cId="2099054979" sldId="264"/>
            <ac:spMk id="3" creationId="{3299788C-0A9B-C4CE-99B9-31EA9D63F0C6}"/>
          </ac:spMkLst>
        </pc:spChg>
        <pc:spChg chg="mod">
          <ac:chgData name="Alonso, Alvaro / Kuehne + Nagel / Pmi FA-AC" userId="d0591121-4c89-4a3b-8f12-08ba7e484800" providerId="ADAL" clId="{FDB6125D-6820-47B1-9461-DA70F46BAEA4}" dt="2024-01-29T16:17:34.646" v="7281"/>
          <ac:spMkLst>
            <pc:docMk/>
            <pc:sldMk cId="2099054979" sldId="264"/>
            <ac:spMk id="4" creationId="{7E309B11-19AD-1C2A-1E3C-1FA4631CDC89}"/>
          </ac:spMkLst>
        </pc:spChg>
        <pc:spChg chg="mod">
          <ac:chgData name="Alonso, Alvaro / Kuehne + Nagel / Pmi FA-AC" userId="d0591121-4c89-4a3b-8f12-08ba7e484800" providerId="ADAL" clId="{FDB6125D-6820-47B1-9461-DA70F46BAEA4}" dt="2024-01-29T16:38:34.588" v="7733" actId="20577"/>
          <ac:spMkLst>
            <pc:docMk/>
            <pc:sldMk cId="2099054979" sldId="264"/>
            <ac:spMk id="5" creationId="{F5415E9A-200B-796F-8455-D20409BDA870}"/>
          </ac:spMkLst>
        </pc:spChg>
        <pc:spChg chg="mod">
          <ac:chgData name="Alonso, Alvaro / Kuehne + Nagel / Pmi FA-AC" userId="d0591121-4c89-4a3b-8f12-08ba7e484800" providerId="ADAL" clId="{FDB6125D-6820-47B1-9461-DA70F46BAEA4}" dt="2024-01-29T16:39:28.154" v="7741" actId="20577"/>
          <ac:spMkLst>
            <pc:docMk/>
            <pc:sldMk cId="2099054979" sldId="264"/>
            <ac:spMk id="13" creationId="{41CFBD21-D63C-1DDD-5B56-F81438E3029A}"/>
          </ac:spMkLst>
        </pc:spChg>
      </pc:sldChg>
      <pc:sldChg chg="modSp mod ord setBg modAnim">
        <pc:chgData name="Alonso, Alvaro / Kuehne + Nagel / Pmi FA-AC" userId="d0591121-4c89-4a3b-8f12-08ba7e484800" providerId="ADAL" clId="{FDB6125D-6820-47B1-9461-DA70F46BAEA4}" dt="2024-01-29T16:25:39.844" v="7364"/>
        <pc:sldMkLst>
          <pc:docMk/>
          <pc:sldMk cId="836759984" sldId="265"/>
        </pc:sldMkLst>
        <pc:spChg chg="mod">
          <ac:chgData name="Alonso, Alvaro / Kuehne + Nagel / Pmi FA-AC" userId="d0591121-4c89-4a3b-8f12-08ba7e484800" providerId="ADAL" clId="{FDB6125D-6820-47B1-9461-DA70F46BAEA4}" dt="2024-01-29T16:17:34.646" v="7281"/>
          <ac:spMkLst>
            <pc:docMk/>
            <pc:sldMk cId="836759984" sldId="265"/>
            <ac:spMk id="3" creationId="{C9086B67-12B2-D199-F678-F22805C523BE}"/>
          </ac:spMkLst>
        </pc:spChg>
        <pc:spChg chg="mod">
          <ac:chgData name="Alonso, Alvaro / Kuehne + Nagel / Pmi FA-AC" userId="d0591121-4c89-4a3b-8f12-08ba7e484800" providerId="ADAL" clId="{FDB6125D-6820-47B1-9461-DA70F46BAEA4}" dt="2024-01-29T16:17:34.646" v="7281"/>
          <ac:spMkLst>
            <pc:docMk/>
            <pc:sldMk cId="836759984" sldId="265"/>
            <ac:spMk id="4" creationId="{6B2F93B2-101C-3430-4D65-33977BE7A31D}"/>
          </ac:spMkLst>
        </pc:spChg>
      </pc:sldChg>
      <pc:sldChg chg="addSp delSp modSp mod ord modAnim">
        <pc:chgData name="Alonso, Alvaro / Kuehne + Nagel / Pmi FA-AC" userId="d0591121-4c89-4a3b-8f12-08ba7e484800" providerId="ADAL" clId="{FDB6125D-6820-47B1-9461-DA70F46BAEA4}" dt="2024-01-29T16:22:26.463" v="7331"/>
        <pc:sldMkLst>
          <pc:docMk/>
          <pc:sldMk cId="3997420700" sldId="266"/>
        </pc:sldMkLst>
        <pc:spChg chg="mod">
          <ac:chgData name="Alonso, Alvaro / Kuehne + Nagel / Pmi FA-AC" userId="d0591121-4c89-4a3b-8f12-08ba7e484800" providerId="ADAL" clId="{FDB6125D-6820-47B1-9461-DA70F46BAEA4}" dt="2024-01-29T16:17:34.646" v="7281"/>
          <ac:spMkLst>
            <pc:docMk/>
            <pc:sldMk cId="3997420700" sldId="266"/>
            <ac:spMk id="2" creationId="{C4AA2D61-5429-898D-5EDB-FD1A2FF1D790}"/>
          </ac:spMkLst>
        </pc:spChg>
        <pc:spChg chg="add mod">
          <ac:chgData name="Alonso, Alvaro / Kuehne + Nagel / Pmi FA-AC" userId="d0591121-4c89-4a3b-8f12-08ba7e484800" providerId="ADAL" clId="{FDB6125D-6820-47B1-9461-DA70F46BAEA4}" dt="2024-01-29T14:53:36.804" v="5783" actId="115"/>
          <ac:spMkLst>
            <pc:docMk/>
            <pc:sldMk cId="3997420700" sldId="266"/>
            <ac:spMk id="3" creationId="{5A0635A2-16FF-DEDF-322D-308193F06528}"/>
          </ac:spMkLst>
        </pc:spChg>
        <pc:spChg chg="add del mod">
          <ac:chgData name="Alonso, Alvaro / Kuehne + Nagel / Pmi FA-AC" userId="d0591121-4c89-4a3b-8f12-08ba7e484800" providerId="ADAL" clId="{FDB6125D-6820-47B1-9461-DA70F46BAEA4}" dt="2024-01-29T14:53:55.522" v="5784" actId="20577"/>
          <ac:spMkLst>
            <pc:docMk/>
            <pc:sldMk cId="3997420700" sldId="266"/>
            <ac:spMk id="4" creationId="{6F6C5117-5CF6-1E35-34FF-1F133091FC18}"/>
          </ac:spMkLst>
        </pc:spChg>
        <pc:graphicFrameChg chg="add del mod">
          <ac:chgData name="Alonso, Alvaro / Kuehne + Nagel / Pmi FA-AC" userId="d0591121-4c89-4a3b-8f12-08ba7e484800" providerId="ADAL" clId="{FDB6125D-6820-47B1-9461-DA70F46BAEA4}" dt="2024-01-24T14:56:13.991" v="401" actId="1957"/>
          <ac:graphicFrameMkLst>
            <pc:docMk/>
            <pc:sldMk cId="3997420700" sldId="266"/>
            <ac:graphicFrameMk id="7" creationId="{6F115C11-1351-F7C3-F8FC-87CA69440645}"/>
          </ac:graphicFrameMkLst>
        </pc:graphicFrameChg>
        <pc:graphicFrameChg chg="add del mod">
          <ac:chgData name="Alonso, Alvaro / Kuehne + Nagel / Pmi FA-AC" userId="d0591121-4c89-4a3b-8f12-08ba7e484800" providerId="ADAL" clId="{FDB6125D-6820-47B1-9461-DA70F46BAEA4}" dt="2024-01-24T15:52:27.182" v="597" actId="478"/>
          <ac:graphicFrameMkLst>
            <pc:docMk/>
            <pc:sldMk cId="3997420700" sldId="266"/>
            <ac:graphicFrameMk id="11" creationId="{02A764AF-4159-F2EE-4EC4-B71E6BB358A2}"/>
          </ac:graphicFrameMkLst>
        </pc:graphicFrameChg>
        <pc:graphicFrameChg chg="add mod">
          <ac:chgData name="Alonso, Alvaro / Kuehne + Nagel / Pmi FA-AC" userId="d0591121-4c89-4a3b-8f12-08ba7e484800" providerId="ADAL" clId="{FDB6125D-6820-47B1-9461-DA70F46BAEA4}" dt="2024-01-24T16:17:21.334" v="770"/>
          <ac:graphicFrameMkLst>
            <pc:docMk/>
            <pc:sldMk cId="3997420700" sldId="266"/>
            <ac:graphicFrameMk id="14" creationId="{395335E9-7327-BF1B-5428-CC1E3CFD697D}"/>
          </ac:graphicFrameMkLst>
        </pc:graphicFrameChg>
      </pc:sldChg>
      <pc:sldChg chg="addSp delSp modSp new mod setBg modAnim">
        <pc:chgData name="Alonso, Alvaro / Kuehne + Nagel / Pmi FA-AC" userId="d0591121-4c89-4a3b-8f12-08ba7e484800" providerId="ADAL" clId="{FDB6125D-6820-47B1-9461-DA70F46BAEA4}" dt="2024-01-29T16:24:51.288" v="7351"/>
        <pc:sldMkLst>
          <pc:docMk/>
          <pc:sldMk cId="386119046" sldId="267"/>
        </pc:sldMkLst>
        <pc:spChg chg="mod">
          <ac:chgData name="Alonso, Alvaro / Kuehne + Nagel / Pmi FA-AC" userId="d0591121-4c89-4a3b-8f12-08ba7e484800" providerId="ADAL" clId="{FDB6125D-6820-47B1-9461-DA70F46BAEA4}" dt="2024-01-29T16:17:34.646" v="7281"/>
          <ac:spMkLst>
            <pc:docMk/>
            <pc:sldMk cId="386119046" sldId="267"/>
            <ac:spMk id="2" creationId="{F00F69FF-B3F2-90EB-8BCE-8212CE157A19}"/>
          </ac:spMkLst>
        </pc:spChg>
        <pc:spChg chg="add del mod">
          <ac:chgData name="Alonso, Alvaro / Kuehne + Nagel / Pmi FA-AC" userId="d0591121-4c89-4a3b-8f12-08ba7e484800" providerId="ADAL" clId="{FDB6125D-6820-47B1-9461-DA70F46BAEA4}" dt="2024-01-25T10:36:48.045" v="1402"/>
          <ac:spMkLst>
            <pc:docMk/>
            <pc:sldMk cId="386119046" sldId="267"/>
            <ac:spMk id="5" creationId="{1E3D8693-C602-C6DA-A42E-6077F1C93582}"/>
          </ac:spMkLst>
        </pc:spChg>
        <pc:spChg chg="add mod">
          <ac:chgData name="Alonso, Alvaro / Kuehne + Nagel / Pmi FA-AC" userId="d0591121-4c89-4a3b-8f12-08ba7e484800" providerId="ADAL" clId="{FDB6125D-6820-47B1-9461-DA70F46BAEA4}" dt="2024-01-29T15:13:15.452" v="5930" actId="1076"/>
          <ac:spMkLst>
            <pc:docMk/>
            <pc:sldMk cId="386119046" sldId="267"/>
            <ac:spMk id="6" creationId="{B9B4344F-F822-9892-2D94-7BE1FFB08FEA}"/>
          </ac:spMkLst>
        </pc:spChg>
        <pc:spChg chg="add mod">
          <ac:chgData name="Alonso, Alvaro / Kuehne + Nagel / Pmi FA-AC" userId="d0591121-4c89-4a3b-8f12-08ba7e484800" providerId="ADAL" clId="{FDB6125D-6820-47B1-9461-DA70F46BAEA4}" dt="2024-01-29T15:15:19.099" v="5949" actId="1076"/>
          <ac:spMkLst>
            <pc:docMk/>
            <pc:sldMk cId="386119046" sldId="267"/>
            <ac:spMk id="11" creationId="{8309B952-5106-D924-4F2E-6BB92AF87D06}"/>
          </ac:spMkLst>
        </pc:spChg>
        <pc:spChg chg="add mod">
          <ac:chgData name="Alonso, Alvaro / Kuehne + Nagel / Pmi FA-AC" userId="d0591121-4c89-4a3b-8f12-08ba7e484800" providerId="ADAL" clId="{FDB6125D-6820-47B1-9461-DA70F46BAEA4}" dt="2024-01-29T15:13:38.391" v="5937" actId="1076"/>
          <ac:spMkLst>
            <pc:docMk/>
            <pc:sldMk cId="386119046" sldId="267"/>
            <ac:spMk id="12" creationId="{C9E40EB6-F807-000F-ED85-D14B506809CE}"/>
          </ac:spMkLst>
        </pc:spChg>
        <pc:spChg chg="add mod">
          <ac:chgData name="Alonso, Alvaro / Kuehne + Nagel / Pmi FA-AC" userId="d0591121-4c89-4a3b-8f12-08ba7e484800" providerId="ADAL" clId="{FDB6125D-6820-47B1-9461-DA70F46BAEA4}" dt="2024-01-29T15:13:22.319" v="5932" actId="1076"/>
          <ac:spMkLst>
            <pc:docMk/>
            <pc:sldMk cId="386119046" sldId="267"/>
            <ac:spMk id="13" creationId="{F863959E-1F13-0FB2-D0BE-F2C21C7CBABF}"/>
          </ac:spMkLst>
        </pc:spChg>
        <pc:picChg chg="add mod">
          <ac:chgData name="Alonso, Alvaro / Kuehne + Nagel / Pmi FA-AC" userId="d0591121-4c89-4a3b-8f12-08ba7e484800" providerId="ADAL" clId="{FDB6125D-6820-47B1-9461-DA70F46BAEA4}" dt="2024-01-29T15:15:09.963" v="5946" actId="1076"/>
          <ac:picMkLst>
            <pc:docMk/>
            <pc:sldMk cId="386119046" sldId="267"/>
            <ac:picMk id="4" creationId="{F70C0703-8BCF-BE25-6B1C-9344AFC3A50C}"/>
          </ac:picMkLst>
        </pc:picChg>
        <pc:picChg chg="add mod">
          <ac:chgData name="Alonso, Alvaro / Kuehne + Nagel / Pmi FA-AC" userId="d0591121-4c89-4a3b-8f12-08ba7e484800" providerId="ADAL" clId="{FDB6125D-6820-47B1-9461-DA70F46BAEA4}" dt="2024-01-29T15:22:54.581" v="5980" actId="1076"/>
          <ac:picMkLst>
            <pc:docMk/>
            <pc:sldMk cId="386119046" sldId="267"/>
            <ac:picMk id="5" creationId="{1C69F920-53B4-A548-2FE0-2A22050E9C11}"/>
          </ac:picMkLst>
        </pc:picChg>
        <pc:picChg chg="add mod">
          <ac:chgData name="Alonso, Alvaro / Kuehne + Nagel / Pmi FA-AC" userId="d0591121-4c89-4a3b-8f12-08ba7e484800" providerId="ADAL" clId="{FDB6125D-6820-47B1-9461-DA70F46BAEA4}" dt="2024-01-29T15:15:13.709" v="5948" actId="1076"/>
          <ac:picMkLst>
            <pc:docMk/>
            <pc:sldMk cId="386119046" sldId="267"/>
            <ac:picMk id="8" creationId="{C30EAB20-2080-F523-C0C7-DF28A79A8BD8}"/>
          </ac:picMkLst>
        </pc:picChg>
        <pc:picChg chg="add mod">
          <ac:chgData name="Alonso, Alvaro / Kuehne + Nagel / Pmi FA-AC" userId="d0591121-4c89-4a3b-8f12-08ba7e484800" providerId="ADAL" clId="{FDB6125D-6820-47B1-9461-DA70F46BAEA4}" dt="2024-01-29T15:15:11.429" v="5947" actId="1076"/>
          <ac:picMkLst>
            <pc:docMk/>
            <pc:sldMk cId="386119046" sldId="267"/>
            <ac:picMk id="10" creationId="{1CA48233-5329-6644-8EBD-F5092F9AE008}"/>
          </ac:picMkLst>
        </pc:picChg>
      </pc:sldChg>
      <pc:sldChg chg="modSp new add del mod ord">
        <pc:chgData name="Alonso, Alvaro / Kuehne + Nagel / Pmi FA-AC" userId="d0591121-4c89-4a3b-8f12-08ba7e484800" providerId="ADAL" clId="{FDB6125D-6820-47B1-9461-DA70F46BAEA4}" dt="2024-01-29T14:36:41.635" v="5592" actId="47"/>
        <pc:sldMkLst>
          <pc:docMk/>
          <pc:sldMk cId="2469676325" sldId="268"/>
        </pc:sldMkLst>
        <pc:spChg chg="mod">
          <ac:chgData name="Alonso, Alvaro / Kuehne + Nagel / Pmi FA-AC" userId="d0591121-4c89-4a3b-8f12-08ba7e484800" providerId="ADAL" clId="{FDB6125D-6820-47B1-9461-DA70F46BAEA4}" dt="2024-01-25T12:12:59.709" v="3164" actId="20577"/>
          <ac:spMkLst>
            <pc:docMk/>
            <pc:sldMk cId="2469676325" sldId="268"/>
            <ac:spMk id="2" creationId="{72C85551-28D5-6144-367B-6F8799275322}"/>
          </ac:spMkLst>
        </pc:spChg>
        <pc:spChg chg="mod">
          <ac:chgData name="Alonso, Alvaro / Kuehne + Nagel / Pmi FA-AC" userId="d0591121-4c89-4a3b-8f12-08ba7e484800" providerId="ADAL" clId="{FDB6125D-6820-47B1-9461-DA70F46BAEA4}" dt="2024-01-29T14:36:32.475" v="5591" actId="27636"/>
          <ac:spMkLst>
            <pc:docMk/>
            <pc:sldMk cId="2469676325" sldId="268"/>
            <ac:spMk id="3" creationId="{506A3954-4D07-C56B-7E8F-7100EDFEB644}"/>
          </ac:spMkLst>
        </pc:spChg>
        <pc:spChg chg="mod">
          <ac:chgData name="Alonso, Alvaro / Kuehne + Nagel / Pmi FA-AC" userId="d0591121-4c89-4a3b-8f12-08ba7e484800" providerId="ADAL" clId="{FDB6125D-6820-47B1-9461-DA70F46BAEA4}" dt="2024-01-25T12:14:07.533" v="3257" actId="20577"/>
          <ac:spMkLst>
            <pc:docMk/>
            <pc:sldMk cId="2469676325" sldId="268"/>
            <ac:spMk id="4" creationId="{36FC522F-C185-7961-BC56-F95369451E05}"/>
          </ac:spMkLst>
        </pc:spChg>
      </pc:sldChg>
      <pc:sldChg chg="addSp delSp modSp new mod ord setBg modAnim">
        <pc:chgData name="Alonso, Alvaro / Kuehne + Nagel / Pmi FA-AC" userId="d0591121-4c89-4a3b-8f12-08ba7e484800" providerId="ADAL" clId="{FDB6125D-6820-47B1-9461-DA70F46BAEA4}" dt="2024-01-29T16:37:31.270" v="7732" actId="20577"/>
        <pc:sldMkLst>
          <pc:docMk/>
          <pc:sldMk cId="2536406831" sldId="269"/>
        </pc:sldMkLst>
        <pc:spChg chg="mod">
          <ac:chgData name="Alonso, Alvaro / Kuehne + Nagel / Pmi FA-AC" userId="d0591121-4c89-4a3b-8f12-08ba7e484800" providerId="ADAL" clId="{FDB6125D-6820-47B1-9461-DA70F46BAEA4}" dt="2024-01-29T16:17:34.646" v="7281"/>
          <ac:spMkLst>
            <pc:docMk/>
            <pc:sldMk cId="2536406831" sldId="269"/>
            <ac:spMk id="2" creationId="{898CB8B9-1836-4201-ECC2-697C284C0461}"/>
          </ac:spMkLst>
        </pc:spChg>
        <pc:spChg chg="add del mod">
          <ac:chgData name="Alonso, Alvaro / Kuehne + Nagel / Pmi FA-AC" userId="d0591121-4c89-4a3b-8f12-08ba7e484800" providerId="ADAL" clId="{FDB6125D-6820-47B1-9461-DA70F46BAEA4}" dt="2024-01-29T11:56:16.979" v="4935"/>
          <ac:spMkLst>
            <pc:docMk/>
            <pc:sldMk cId="2536406831" sldId="269"/>
            <ac:spMk id="3" creationId="{F755FB1B-9EAF-A9D9-5EB0-BDADD55F6808}"/>
          </ac:spMkLst>
        </pc:spChg>
        <pc:spChg chg="add mod">
          <ac:chgData name="Alonso, Alvaro / Kuehne + Nagel / Pmi FA-AC" userId="d0591121-4c89-4a3b-8f12-08ba7e484800" providerId="ADAL" clId="{FDB6125D-6820-47B1-9461-DA70F46BAEA4}" dt="2024-01-29T15:18:02.865" v="5961" actId="207"/>
          <ac:spMkLst>
            <pc:docMk/>
            <pc:sldMk cId="2536406831" sldId="269"/>
            <ac:spMk id="4" creationId="{6AEBC2D3-138D-9914-8D15-43BDB9845907}"/>
          </ac:spMkLst>
        </pc:spChg>
        <pc:spChg chg="add mod">
          <ac:chgData name="Alonso, Alvaro / Kuehne + Nagel / Pmi FA-AC" userId="d0591121-4c89-4a3b-8f12-08ba7e484800" providerId="ADAL" clId="{FDB6125D-6820-47B1-9461-DA70F46BAEA4}" dt="2024-01-29T16:12:41.392" v="7264" actId="20577"/>
          <ac:spMkLst>
            <pc:docMk/>
            <pc:sldMk cId="2536406831" sldId="269"/>
            <ac:spMk id="5" creationId="{0B51A94A-CC96-4B4F-24D3-70E3B75F8796}"/>
          </ac:spMkLst>
        </pc:spChg>
        <pc:spChg chg="add mod">
          <ac:chgData name="Alonso, Alvaro / Kuehne + Nagel / Pmi FA-AC" userId="d0591121-4c89-4a3b-8f12-08ba7e484800" providerId="ADAL" clId="{FDB6125D-6820-47B1-9461-DA70F46BAEA4}" dt="2024-01-29T15:18:46.539" v="5964" actId="313"/>
          <ac:spMkLst>
            <pc:docMk/>
            <pc:sldMk cId="2536406831" sldId="269"/>
            <ac:spMk id="14" creationId="{F49DE514-E174-E5D9-C439-15B98EDB569A}"/>
          </ac:spMkLst>
        </pc:spChg>
        <pc:spChg chg="add mod">
          <ac:chgData name="Alonso, Alvaro / Kuehne + Nagel / Pmi FA-AC" userId="d0591121-4c89-4a3b-8f12-08ba7e484800" providerId="ADAL" clId="{FDB6125D-6820-47B1-9461-DA70F46BAEA4}" dt="2024-01-29T16:37:31.270" v="7732" actId="20577"/>
          <ac:spMkLst>
            <pc:docMk/>
            <pc:sldMk cId="2536406831" sldId="269"/>
            <ac:spMk id="15" creationId="{7EA20F62-CE72-7D79-355B-5F7DD90572FD}"/>
          </ac:spMkLst>
        </pc:spChg>
        <pc:picChg chg="add mod">
          <ac:chgData name="Alonso, Alvaro / Kuehne + Nagel / Pmi FA-AC" userId="d0591121-4c89-4a3b-8f12-08ba7e484800" providerId="ADAL" clId="{FDB6125D-6820-47B1-9461-DA70F46BAEA4}" dt="2024-01-29T14:07:20.944" v="5198" actId="14100"/>
          <ac:picMkLst>
            <pc:docMk/>
            <pc:sldMk cId="2536406831" sldId="269"/>
            <ac:picMk id="7" creationId="{A1F5ECCC-3C7D-A95C-23B0-F31994D74EC5}"/>
          </ac:picMkLst>
        </pc:picChg>
        <pc:picChg chg="add mod">
          <ac:chgData name="Alonso, Alvaro / Kuehne + Nagel / Pmi FA-AC" userId="d0591121-4c89-4a3b-8f12-08ba7e484800" providerId="ADAL" clId="{FDB6125D-6820-47B1-9461-DA70F46BAEA4}" dt="2024-01-29T14:07:28.118" v="5199" actId="1076"/>
          <ac:picMkLst>
            <pc:docMk/>
            <pc:sldMk cId="2536406831" sldId="269"/>
            <ac:picMk id="9" creationId="{AC4FBB19-8445-81E1-9E51-B36D2D24C537}"/>
          </ac:picMkLst>
        </pc:picChg>
        <pc:picChg chg="add del mod">
          <ac:chgData name="Alonso, Alvaro / Kuehne + Nagel / Pmi FA-AC" userId="d0591121-4c89-4a3b-8f12-08ba7e484800" providerId="ADAL" clId="{FDB6125D-6820-47B1-9461-DA70F46BAEA4}" dt="2024-01-29T12:35:57.383" v="5049" actId="478"/>
          <ac:picMkLst>
            <pc:docMk/>
            <pc:sldMk cId="2536406831" sldId="269"/>
            <ac:picMk id="11" creationId="{67A58F87-CCAC-CDF4-0C94-F55F6B5FD96F}"/>
          </ac:picMkLst>
        </pc:picChg>
        <pc:picChg chg="add mod">
          <ac:chgData name="Alonso, Alvaro / Kuehne + Nagel / Pmi FA-AC" userId="d0591121-4c89-4a3b-8f12-08ba7e484800" providerId="ADAL" clId="{FDB6125D-6820-47B1-9461-DA70F46BAEA4}" dt="2024-01-29T13:59:02.559" v="5147" actId="1076"/>
          <ac:picMkLst>
            <pc:docMk/>
            <pc:sldMk cId="2536406831" sldId="269"/>
            <ac:picMk id="13" creationId="{CB943183-8621-6B7D-8FCD-1546CF2EEBCC}"/>
          </ac:picMkLst>
        </pc:picChg>
        <pc:picChg chg="add mod">
          <ac:chgData name="Alonso, Alvaro / Kuehne + Nagel / Pmi FA-AC" userId="d0591121-4c89-4a3b-8f12-08ba7e484800" providerId="ADAL" clId="{FDB6125D-6820-47B1-9461-DA70F46BAEA4}" dt="2024-01-29T15:20:50.339" v="5969" actId="1076"/>
          <ac:picMkLst>
            <pc:docMk/>
            <pc:sldMk cId="2536406831" sldId="269"/>
            <ac:picMk id="17" creationId="{17EDFD24-091F-B371-000D-E23BC1D8958A}"/>
          </ac:picMkLst>
        </pc:picChg>
      </pc:sldChg>
      <pc:sldChg chg="new del">
        <pc:chgData name="Alonso, Alvaro / Kuehne + Nagel / Pmi FA-AC" userId="d0591121-4c89-4a3b-8f12-08ba7e484800" providerId="ADAL" clId="{FDB6125D-6820-47B1-9461-DA70F46BAEA4}" dt="2024-01-24T16:23:05.999" v="1372" actId="2696"/>
        <pc:sldMkLst>
          <pc:docMk/>
          <pc:sldMk cId="3733112602" sldId="269"/>
        </pc:sldMkLst>
      </pc:sldChg>
      <pc:sldChg chg="new del">
        <pc:chgData name="Alonso, Alvaro / Kuehne + Nagel / Pmi FA-AC" userId="d0591121-4c89-4a3b-8f12-08ba7e484800" providerId="ADAL" clId="{FDB6125D-6820-47B1-9461-DA70F46BAEA4}" dt="2024-01-24T16:23:09.156" v="1373" actId="2696"/>
        <pc:sldMkLst>
          <pc:docMk/>
          <pc:sldMk cId="2485059123" sldId="270"/>
        </pc:sldMkLst>
      </pc:sldChg>
      <pc:sldChg chg="modSp new mod modAnim">
        <pc:chgData name="Alonso, Alvaro / Kuehne + Nagel / Pmi FA-AC" userId="d0591121-4c89-4a3b-8f12-08ba7e484800" providerId="ADAL" clId="{FDB6125D-6820-47B1-9461-DA70F46BAEA4}" dt="2024-01-29T16:22:44.452" v="7333"/>
        <pc:sldMkLst>
          <pc:docMk/>
          <pc:sldMk cId="2912888642" sldId="270"/>
        </pc:sldMkLst>
        <pc:spChg chg="mod">
          <ac:chgData name="Alonso, Alvaro / Kuehne + Nagel / Pmi FA-AC" userId="d0591121-4c89-4a3b-8f12-08ba7e484800" providerId="ADAL" clId="{FDB6125D-6820-47B1-9461-DA70F46BAEA4}" dt="2024-01-29T16:17:34.646" v="7281"/>
          <ac:spMkLst>
            <pc:docMk/>
            <pc:sldMk cId="2912888642" sldId="270"/>
            <ac:spMk id="2" creationId="{F20244DA-D75B-01F2-6ABE-599458F50C25}"/>
          </ac:spMkLst>
        </pc:spChg>
        <pc:spChg chg="mod">
          <ac:chgData name="Alonso, Alvaro / Kuehne + Nagel / Pmi FA-AC" userId="d0591121-4c89-4a3b-8f12-08ba7e484800" providerId="ADAL" clId="{FDB6125D-6820-47B1-9461-DA70F46BAEA4}" dt="2024-01-29T16:17:34.646" v="7281"/>
          <ac:spMkLst>
            <pc:docMk/>
            <pc:sldMk cId="2912888642" sldId="270"/>
            <ac:spMk id="3" creationId="{848E7E32-819B-C4D0-192C-14D7B7ED7751}"/>
          </ac:spMkLst>
        </pc:spChg>
        <pc:spChg chg="mod">
          <ac:chgData name="Alonso, Alvaro / Kuehne + Nagel / Pmi FA-AC" userId="d0591121-4c89-4a3b-8f12-08ba7e484800" providerId="ADAL" clId="{FDB6125D-6820-47B1-9461-DA70F46BAEA4}" dt="2024-01-29T16:17:34.646" v="7281"/>
          <ac:spMkLst>
            <pc:docMk/>
            <pc:sldMk cId="2912888642" sldId="270"/>
            <ac:spMk id="4" creationId="{0798E558-4344-E94A-6B0E-9A1210ED36A7}"/>
          </ac:spMkLst>
        </pc:spChg>
      </pc:sldChg>
      <pc:sldChg chg="addSp delSp modSp new mod setBg modAnim">
        <pc:chgData name="Alonso, Alvaro / Kuehne + Nagel / Pmi FA-AC" userId="d0591121-4c89-4a3b-8f12-08ba7e484800" providerId="ADAL" clId="{FDB6125D-6820-47B1-9461-DA70F46BAEA4}" dt="2024-01-29T16:25:26.244" v="7361"/>
        <pc:sldMkLst>
          <pc:docMk/>
          <pc:sldMk cId="2310629729" sldId="271"/>
        </pc:sldMkLst>
        <pc:spChg chg="mod">
          <ac:chgData name="Alonso, Alvaro / Kuehne + Nagel / Pmi FA-AC" userId="d0591121-4c89-4a3b-8f12-08ba7e484800" providerId="ADAL" clId="{FDB6125D-6820-47B1-9461-DA70F46BAEA4}" dt="2024-01-29T16:17:34.646" v="7281"/>
          <ac:spMkLst>
            <pc:docMk/>
            <pc:sldMk cId="2310629729" sldId="271"/>
            <ac:spMk id="2" creationId="{5F1FA8A8-6356-FAEE-B396-336F31B581B6}"/>
          </ac:spMkLst>
        </pc:spChg>
        <pc:spChg chg="add del mod">
          <ac:chgData name="Alonso, Alvaro / Kuehne + Nagel / Pmi FA-AC" userId="d0591121-4c89-4a3b-8f12-08ba7e484800" providerId="ADAL" clId="{FDB6125D-6820-47B1-9461-DA70F46BAEA4}" dt="2024-01-29T14:15:03.688" v="5234"/>
          <ac:spMkLst>
            <pc:docMk/>
            <pc:sldMk cId="2310629729" sldId="271"/>
            <ac:spMk id="3" creationId="{EFCC1296-8281-6045-7A67-27144EC03CA6}"/>
          </ac:spMkLst>
        </pc:spChg>
        <pc:spChg chg="add mod">
          <ac:chgData name="Alonso, Alvaro / Kuehne + Nagel / Pmi FA-AC" userId="d0591121-4c89-4a3b-8f12-08ba7e484800" providerId="ADAL" clId="{FDB6125D-6820-47B1-9461-DA70F46BAEA4}" dt="2024-01-29T14:16:06.648" v="5259" actId="1076"/>
          <ac:spMkLst>
            <pc:docMk/>
            <pc:sldMk cId="2310629729" sldId="271"/>
            <ac:spMk id="5" creationId="{D5FC1F82-B8A2-0BC9-83F8-3E3D6296E8A7}"/>
          </ac:spMkLst>
        </pc:spChg>
        <pc:spChg chg="add mod">
          <ac:chgData name="Alonso, Alvaro / Kuehne + Nagel / Pmi FA-AC" userId="d0591121-4c89-4a3b-8f12-08ba7e484800" providerId="ADAL" clId="{FDB6125D-6820-47B1-9461-DA70F46BAEA4}" dt="2024-01-29T16:12:21.866" v="7261" actId="20577"/>
          <ac:spMkLst>
            <pc:docMk/>
            <pc:sldMk cId="2310629729" sldId="271"/>
            <ac:spMk id="6" creationId="{23B65DCC-E4AC-7AF2-8AB7-8460BF4CA26A}"/>
          </ac:spMkLst>
        </pc:spChg>
        <pc:spChg chg="add mod">
          <ac:chgData name="Alonso, Alvaro / Kuehne + Nagel / Pmi FA-AC" userId="d0591121-4c89-4a3b-8f12-08ba7e484800" providerId="ADAL" clId="{FDB6125D-6820-47B1-9461-DA70F46BAEA4}" dt="2024-01-29T14:33:11.857" v="5542" actId="20577"/>
          <ac:spMkLst>
            <pc:docMk/>
            <pc:sldMk cId="2310629729" sldId="271"/>
            <ac:spMk id="14" creationId="{A44F3358-143B-9C24-EB2E-7C49A2122E9C}"/>
          </ac:spMkLst>
        </pc:spChg>
        <pc:spChg chg="add mod">
          <ac:chgData name="Alonso, Alvaro / Kuehne + Nagel / Pmi FA-AC" userId="d0591121-4c89-4a3b-8f12-08ba7e484800" providerId="ADAL" clId="{FDB6125D-6820-47B1-9461-DA70F46BAEA4}" dt="2024-01-29T14:31:46.339" v="5537" actId="1076"/>
          <ac:spMkLst>
            <pc:docMk/>
            <pc:sldMk cId="2310629729" sldId="271"/>
            <ac:spMk id="15" creationId="{52FF8735-754C-B04E-BCB6-CEF99483E106}"/>
          </ac:spMkLst>
        </pc:spChg>
        <pc:picChg chg="add mod">
          <ac:chgData name="Alonso, Alvaro / Kuehne + Nagel / Pmi FA-AC" userId="d0591121-4c89-4a3b-8f12-08ba7e484800" providerId="ADAL" clId="{FDB6125D-6820-47B1-9461-DA70F46BAEA4}" dt="2024-01-29T14:25:56.170" v="5500" actId="1076"/>
          <ac:picMkLst>
            <pc:docMk/>
            <pc:sldMk cId="2310629729" sldId="271"/>
            <ac:picMk id="8" creationId="{F5CE3891-1DB2-255A-BC55-0F0ED1041AE6}"/>
          </ac:picMkLst>
        </pc:picChg>
        <pc:picChg chg="add del">
          <ac:chgData name="Alonso, Alvaro / Kuehne + Nagel / Pmi FA-AC" userId="d0591121-4c89-4a3b-8f12-08ba7e484800" providerId="ADAL" clId="{FDB6125D-6820-47B1-9461-DA70F46BAEA4}" dt="2024-01-29T14:22:32.380" v="5475"/>
          <ac:picMkLst>
            <pc:docMk/>
            <pc:sldMk cId="2310629729" sldId="271"/>
            <ac:picMk id="9" creationId="{833EB8E2-1602-7B5C-B948-815F78490DA8}"/>
          </ac:picMkLst>
        </pc:picChg>
        <pc:picChg chg="add mod">
          <ac:chgData name="Alonso, Alvaro / Kuehne + Nagel / Pmi FA-AC" userId="d0591121-4c89-4a3b-8f12-08ba7e484800" providerId="ADAL" clId="{FDB6125D-6820-47B1-9461-DA70F46BAEA4}" dt="2024-01-29T14:25:35.454" v="5494" actId="1076"/>
          <ac:picMkLst>
            <pc:docMk/>
            <pc:sldMk cId="2310629729" sldId="271"/>
            <ac:picMk id="11" creationId="{C0BF45D8-A7A9-5740-1C46-4A04FE7BA6D7}"/>
          </ac:picMkLst>
        </pc:picChg>
        <pc:picChg chg="add mod">
          <ac:chgData name="Alonso, Alvaro / Kuehne + Nagel / Pmi FA-AC" userId="d0591121-4c89-4a3b-8f12-08ba7e484800" providerId="ADAL" clId="{FDB6125D-6820-47B1-9461-DA70F46BAEA4}" dt="2024-01-29T14:26:04.202" v="5503" actId="1076"/>
          <ac:picMkLst>
            <pc:docMk/>
            <pc:sldMk cId="2310629729" sldId="271"/>
            <ac:picMk id="13" creationId="{412C833D-455F-8E87-6981-5907729667DB}"/>
          </ac:picMkLst>
        </pc:picChg>
        <pc:picChg chg="add mod">
          <ac:chgData name="Alonso, Alvaro / Kuehne + Nagel / Pmi FA-AC" userId="d0591121-4c89-4a3b-8f12-08ba7e484800" providerId="ADAL" clId="{FDB6125D-6820-47B1-9461-DA70F46BAEA4}" dt="2024-01-29T15:22:41.397" v="5976" actId="1076"/>
          <ac:picMkLst>
            <pc:docMk/>
            <pc:sldMk cId="2310629729" sldId="271"/>
            <ac:picMk id="17" creationId="{E83C5B1E-39A4-0E77-D997-9380217C9FB5}"/>
          </ac:picMkLst>
        </pc:picChg>
      </pc:sldChg>
      <pc:sldChg chg="new del">
        <pc:chgData name="Alonso, Alvaro / Kuehne + Nagel / Pmi FA-AC" userId="d0591121-4c89-4a3b-8f12-08ba7e484800" providerId="ADAL" clId="{FDB6125D-6820-47B1-9461-DA70F46BAEA4}" dt="2024-01-29T11:55:39.331" v="4932" actId="680"/>
        <pc:sldMkLst>
          <pc:docMk/>
          <pc:sldMk cId="3649922532" sldId="271"/>
        </pc:sldMkLst>
      </pc:sldChg>
      <pc:sldChg chg="new del">
        <pc:chgData name="Alonso, Alvaro / Kuehne + Nagel / Pmi FA-AC" userId="d0591121-4c89-4a3b-8f12-08ba7e484800" providerId="ADAL" clId="{FDB6125D-6820-47B1-9461-DA70F46BAEA4}" dt="2024-01-29T14:35:26.436" v="5577" actId="680"/>
        <pc:sldMkLst>
          <pc:docMk/>
          <pc:sldMk cId="632226279" sldId="272"/>
        </pc:sldMkLst>
      </pc:sldChg>
      <pc:sldChg chg="addSp delSp modSp new mod ord modTransition setBg modAnim">
        <pc:chgData name="Alonso, Alvaro / Kuehne + Nagel / Pmi FA-AC" userId="d0591121-4c89-4a3b-8f12-08ba7e484800" providerId="ADAL" clId="{FDB6125D-6820-47B1-9461-DA70F46BAEA4}" dt="2024-01-29T16:33:46.345" v="7728" actId="1076"/>
        <pc:sldMkLst>
          <pc:docMk/>
          <pc:sldMk cId="2901747221" sldId="272"/>
        </pc:sldMkLst>
        <pc:spChg chg="mod">
          <ac:chgData name="Alonso, Alvaro / Kuehne + Nagel / Pmi FA-AC" userId="d0591121-4c89-4a3b-8f12-08ba7e484800" providerId="ADAL" clId="{FDB6125D-6820-47B1-9461-DA70F46BAEA4}" dt="2024-01-29T16:17:34.646" v="7281"/>
          <ac:spMkLst>
            <pc:docMk/>
            <pc:sldMk cId="2901747221" sldId="272"/>
            <ac:spMk id="2" creationId="{CFDB5633-26E5-B16B-6C77-6F86446A4652}"/>
          </ac:spMkLst>
        </pc:spChg>
        <pc:spChg chg="add mod">
          <ac:chgData name="Alonso, Alvaro / Kuehne + Nagel / Pmi FA-AC" userId="d0591121-4c89-4a3b-8f12-08ba7e484800" providerId="ADAL" clId="{FDB6125D-6820-47B1-9461-DA70F46BAEA4}" dt="2024-01-29T14:45:24.221" v="5639" actId="1076"/>
          <ac:spMkLst>
            <pc:docMk/>
            <pc:sldMk cId="2901747221" sldId="272"/>
            <ac:spMk id="3" creationId="{DB077221-E5EA-9E86-F6CF-C5167932B462}"/>
          </ac:spMkLst>
        </pc:spChg>
        <pc:spChg chg="add mod">
          <ac:chgData name="Alonso, Alvaro / Kuehne + Nagel / Pmi FA-AC" userId="d0591121-4c89-4a3b-8f12-08ba7e484800" providerId="ADAL" clId="{FDB6125D-6820-47B1-9461-DA70F46BAEA4}" dt="2024-01-29T16:33:46.345" v="7728" actId="1076"/>
          <ac:spMkLst>
            <pc:docMk/>
            <pc:sldMk cId="2901747221" sldId="272"/>
            <ac:spMk id="4" creationId="{1E6E838B-D056-FAC7-59B2-8D8AA8558549}"/>
          </ac:spMkLst>
        </pc:spChg>
        <pc:spChg chg="add mod">
          <ac:chgData name="Alonso, Alvaro / Kuehne + Nagel / Pmi FA-AC" userId="d0591121-4c89-4a3b-8f12-08ba7e484800" providerId="ADAL" clId="{FDB6125D-6820-47B1-9461-DA70F46BAEA4}" dt="2024-01-29T15:31:03.288" v="5990" actId="114"/>
          <ac:spMkLst>
            <pc:docMk/>
            <pc:sldMk cId="2901747221" sldId="272"/>
            <ac:spMk id="6" creationId="{B71315BB-5B20-23E9-0285-41F09F9B3C69}"/>
          </ac:spMkLst>
        </pc:spChg>
        <pc:picChg chg="add del mod">
          <ac:chgData name="Alonso, Alvaro / Kuehne + Nagel / Pmi FA-AC" userId="d0591121-4c89-4a3b-8f12-08ba7e484800" providerId="ADAL" clId="{FDB6125D-6820-47B1-9461-DA70F46BAEA4}" dt="2024-01-29T16:18:01.006" v="7283" actId="478"/>
          <ac:picMkLst>
            <pc:docMk/>
            <pc:sldMk cId="2901747221" sldId="272"/>
            <ac:picMk id="7" creationId="{925B5EB6-2DBD-A245-8909-7C25AB3CF19E}"/>
          </ac:picMkLst>
        </pc:picChg>
      </pc:sldChg>
      <pc:sldChg chg="new del">
        <pc:chgData name="Alonso, Alvaro / Kuehne + Nagel / Pmi FA-AC" userId="d0591121-4c89-4a3b-8f12-08ba7e484800" providerId="ADAL" clId="{FDB6125D-6820-47B1-9461-DA70F46BAEA4}" dt="2024-01-29T14:35:45.229" v="5580" actId="47"/>
        <pc:sldMkLst>
          <pc:docMk/>
          <pc:sldMk cId="3109713666" sldId="272"/>
        </pc:sldMkLst>
      </pc:sldChg>
      <pc:sldChg chg="new del">
        <pc:chgData name="Alonso, Alvaro / Kuehne + Nagel / Pmi FA-AC" userId="d0591121-4c89-4a3b-8f12-08ba7e484800" providerId="ADAL" clId="{FDB6125D-6820-47B1-9461-DA70F46BAEA4}" dt="2024-01-29T14:16:20.377" v="5261" actId="680"/>
        <pc:sldMkLst>
          <pc:docMk/>
          <pc:sldMk cId="3234410793" sldId="272"/>
        </pc:sldMkLst>
      </pc:sldChg>
      <pc:sldChg chg="addSp modSp new mod setBg modAnim">
        <pc:chgData name="Alonso, Alvaro / Kuehne + Nagel / Pmi FA-AC" userId="d0591121-4c89-4a3b-8f12-08ba7e484800" providerId="ADAL" clId="{FDB6125D-6820-47B1-9461-DA70F46BAEA4}" dt="2024-01-29T16:20:21.017" v="7310"/>
        <pc:sldMkLst>
          <pc:docMk/>
          <pc:sldMk cId="3906670294" sldId="273"/>
        </pc:sldMkLst>
        <pc:spChg chg="mod">
          <ac:chgData name="Alonso, Alvaro / Kuehne + Nagel / Pmi FA-AC" userId="d0591121-4c89-4a3b-8f12-08ba7e484800" providerId="ADAL" clId="{FDB6125D-6820-47B1-9461-DA70F46BAEA4}" dt="2024-01-29T16:17:34.646" v="7281"/>
          <ac:spMkLst>
            <pc:docMk/>
            <pc:sldMk cId="3906670294" sldId="273"/>
            <ac:spMk id="2" creationId="{4615FE0F-E178-F792-D6E5-DC6AC485640C}"/>
          </ac:spMkLst>
        </pc:spChg>
        <pc:spChg chg="add mod">
          <ac:chgData name="Alonso, Alvaro / Kuehne + Nagel / Pmi FA-AC" userId="d0591121-4c89-4a3b-8f12-08ba7e484800" providerId="ADAL" clId="{FDB6125D-6820-47B1-9461-DA70F46BAEA4}" dt="2024-01-29T16:08:39.160" v="7008" actId="255"/>
          <ac:spMkLst>
            <pc:docMk/>
            <pc:sldMk cId="3906670294" sldId="273"/>
            <ac:spMk id="3" creationId="{7D648137-2EA5-EEC0-926C-BCCE606B7991}"/>
          </ac:spMkLst>
        </pc:spChg>
        <pc:spChg chg="add mod">
          <ac:chgData name="Alonso, Alvaro / Kuehne + Nagel / Pmi FA-AC" userId="d0591121-4c89-4a3b-8f12-08ba7e484800" providerId="ADAL" clId="{FDB6125D-6820-47B1-9461-DA70F46BAEA4}" dt="2024-01-29T16:11:07.830" v="7208" actId="20577"/>
          <ac:spMkLst>
            <pc:docMk/>
            <pc:sldMk cId="3906670294" sldId="273"/>
            <ac:spMk id="4" creationId="{082B54AE-504A-385E-6942-D585B0AACB75}"/>
          </ac:spMkLst>
        </pc:spChg>
        <pc:spChg chg="add mod">
          <ac:chgData name="Alonso, Alvaro / Kuehne + Nagel / Pmi FA-AC" userId="d0591121-4c89-4a3b-8f12-08ba7e484800" providerId="ADAL" clId="{FDB6125D-6820-47B1-9461-DA70F46BAEA4}" dt="2024-01-29T15:40:26.910" v="6556" actId="313"/>
          <ac:spMkLst>
            <pc:docMk/>
            <pc:sldMk cId="3906670294" sldId="273"/>
            <ac:spMk id="5" creationId="{71AE6B9E-43ED-9365-B8C3-EF404DBB8E53}"/>
          </ac:spMkLst>
        </pc:spChg>
      </pc:sldChg>
      <pc:sldChg chg="addSp delSp modSp new del mod">
        <pc:chgData name="Alonso, Alvaro / Kuehne + Nagel / Pmi FA-AC" userId="d0591121-4c89-4a3b-8f12-08ba7e484800" providerId="ADAL" clId="{FDB6125D-6820-47B1-9461-DA70F46BAEA4}" dt="2024-01-29T16:33:58.798" v="7729" actId="47"/>
        <pc:sldMkLst>
          <pc:docMk/>
          <pc:sldMk cId="204503057" sldId="274"/>
        </pc:sldMkLst>
        <pc:spChg chg="add del mod">
          <ac:chgData name="Alonso, Alvaro / Kuehne + Nagel / Pmi FA-AC" userId="d0591121-4c89-4a3b-8f12-08ba7e484800" providerId="ADAL" clId="{FDB6125D-6820-47B1-9461-DA70F46BAEA4}" dt="2024-01-29T16:28:20.725" v="7370"/>
          <ac:spMkLst>
            <pc:docMk/>
            <pc:sldMk cId="204503057" sldId="274"/>
            <ac:spMk id="3" creationId="{4A6F5F10-72AA-FD23-ADA3-ACB35C1729B6}"/>
          </ac:spMkLst>
        </pc:spChg>
        <pc:spChg chg="add del mod">
          <ac:chgData name="Alonso, Alvaro / Kuehne + Nagel / Pmi FA-AC" userId="d0591121-4c89-4a3b-8f12-08ba7e484800" providerId="ADAL" clId="{FDB6125D-6820-47B1-9461-DA70F46BAEA4}" dt="2024-01-29T16:28:47.099" v="7385"/>
          <ac:spMkLst>
            <pc:docMk/>
            <pc:sldMk cId="204503057" sldId="274"/>
            <ac:spMk id="4" creationId="{2A4BB308-34F4-7CA0-8676-83408A857B8F}"/>
          </ac:spMkLst>
        </pc:spChg>
        <pc:spChg chg="add del mod">
          <ac:chgData name="Alonso, Alvaro / Kuehne + Nagel / Pmi FA-AC" userId="d0591121-4c89-4a3b-8f12-08ba7e484800" providerId="ADAL" clId="{FDB6125D-6820-47B1-9461-DA70F46BAEA4}" dt="2024-01-29T16:30:26.442" v="7449"/>
          <ac:spMkLst>
            <pc:docMk/>
            <pc:sldMk cId="204503057" sldId="274"/>
            <ac:spMk id="5" creationId="{742C9BF7-E8B1-1D93-DB3A-96F6B66B30FA}"/>
          </ac:spMkLst>
        </pc:spChg>
        <pc:spChg chg="add del mod">
          <ac:chgData name="Alonso, Alvaro / Kuehne + Nagel / Pmi FA-AC" userId="d0591121-4c89-4a3b-8f12-08ba7e484800" providerId="ADAL" clId="{FDB6125D-6820-47B1-9461-DA70F46BAEA4}" dt="2024-01-29T16:30:37.155" v="7450" actId="478"/>
          <ac:spMkLst>
            <pc:docMk/>
            <pc:sldMk cId="204503057" sldId="274"/>
            <ac:spMk id="6" creationId="{C4E541DF-5FB0-517B-D945-B6D46623ED1C}"/>
          </ac:spMkLst>
        </pc:spChg>
        <pc:spChg chg="add mod">
          <ac:chgData name="Alonso, Alvaro / Kuehne + Nagel / Pmi FA-AC" userId="d0591121-4c89-4a3b-8f12-08ba7e484800" providerId="ADAL" clId="{FDB6125D-6820-47B1-9461-DA70F46BAEA4}" dt="2024-01-29T16:32:01.633" v="7486" actId="1076"/>
          <ac:spMkLst>
            <pc:docMk/>
            <pc:sldMk cId="204503057" sldId="274"/>
            <ac:spMk id="7" creationId="{46086113-F9B6-FAC8-C2E7-F4CCCCBD2990}"/>
          </ac:spMkLst>
        </pc:spChg>
        <pc:spChg chg="add del mod">
          <ac:chgData name="Alonso, Alvaro / Kuehne + Nagel / Pmi FA-AC" userId="d0591121-4c89-4a3b-8f12-08ba7e484800" providerId="ADAL" clId="{FDB6125D-6820-47B1-9461-DA70F46BAEA4}" dt="2024-01-29T16:32:15.127" v="7490"/>
          <ac:spMkLst>
            <pc:docMk/>
            <pc:sldMk cId="204503057" sldId="274"/>
            <ac:spMk id="8" creationId="{6F6952EC-83A8-2632-4408-E4B647EBD39B}"/>
          </ac:spMkLst>
        </pc:spChg>
        <pc:spChg chg="add del mod">
          <ac:chgData name="Alonso, Alvaro / Kuehne + Nagel / Pmi FA-AC" userId="d0591121-4c89-4a3b-8f12-08ba7e484800" providerId="ADAL" clId="{FDB6125D-6820-47B1-9461-DA70F46BAEA4}" dt="2024-01-29T16:32:15.127" v="7492"/>
          <ac:spMkLst>
            <pc:docMk/>
            <pc:sldMk cId="204503057" sldId="274"/>
            <ac:spMk id="9" creationId="{F17C06E4-89A6-C600-531B-AF76B60FC60E}"/>
          </ac:spMkLst>
        </pc:spChg>
        <pc:spChg chg="add mod">
          <ac:chgData name="Alonso, Alvaro / Kuehne + Nagel / Pmi FA-AC" userId="d0591121-4c89-4a3b-8f12-08ba7e484800" providerId="ADAL" clId="{FDB6125D-6820-47B1-9461-DA70F46BAEA4}" dt="2024-01-29T16:33:25.278" v="7708" actId="313"/>
          <ac:spMkLst>
            <pc:docMk/>
            <pc:sldMk cId="204503057" sldId="274"/>
            <ac:spMk id="10" creationId="{9642D51D-B694-65BB-C609-757E6382B986}"/>
          </ac:spMkLst>
        </pc:spChg>
      </pc:sldChg>
      <pc:sldChg chg="addSp delSp modSp new del mod setBg">
        <pc:chgData name="Alonso, Alvaro / Kuehne + Nagel / Pmi FA-AC" userId="d0591121-4c89-4a3b-8f12-08ba7e484800" providerId="ADAL" clId="{FDB6125D-6820-47B1-9461-DA70F46BAEA4}" dt="2024-01-29T16:07:54.486" v="6979" actId="47"/>
        <pc:sldMkLst>
          <pc:docMk/>
          <pc:sldMk cId="2162327047" sldId="274"/>
        </pc:sldMkLst>
        <pc:spChg chg="add mod">
          <ac:chgData name="Alonso, Alvaro / Kuehne + Nagel / Pmi FA-AC" userId="d0591121-4c89-4a3b-8f12-08ba7e484800" providerId="ADAL" clId="{FDB6125D-6820-47B1-9461-DA70F46BAEA4}" dt="2024-01-29T15:42:34.795" v="6572"/>
          <ac:spMkLst>
            <pc:docMk/>
            <pc:sldMk cId="2162327047" sldId="274"/>
            <ac:spMk id="3" creationId="{F1A88EA2-3EF5-05A5-A3A8-C39DF80EA75E}"/>
          </ac:spMkLst>
        </pc:spChg>
        <pc:spChg chg="add mod">
          <ac:chgData name="Alonso, Alvaro / Kuehne + Nagel / Pmi FA-AC" userId="d0591121-4c89-4a3b-8f12-08ba7e484800" providerId="ADAL" clId="{FDB6125D-6820-47B1-9461-DA70F46BAEA4}" dt="2024-01-29T16:07:29.739" v="6972" actId="20577"/>
          <ac:spMkLst>
            <pc:docMk/>
            <pc:sldMk cId="2162327047" sldId="274"/>
            <ac:spMk id="4" creationId="{927049A8-C2A8-4B4F-8926-E0333C993FE8}"/>
          </ac:spMkLst>
        </pc:spChg>
        <pc:spChg chg="add del mod">
          <ac:chgData name="Alonso, Alvaro / Kuehne + Nagel / Pmi FA-AC" userId="d0591121-4c89-4a3b-8f12-08ba7e484800" providerId="ADAL" clId="{FDB6125D-6820-47B1-9461-DA70F46BAEA4}" dt="2024-01-29T15:52:38.033" v="6844"/>
          <ac:spMkLst>
            <pc:docMk/>
            <pc:sldMk cId="2162327047" sldId="274"/>
            <ac:spMk id="5" creationId="{4F17667E-7D0D-215C-13DF-3C087E48E8D8}"/>
          </ac:spMkLst>
        </pc:spChg>
        <pc:spChg chg="add mod">
          <ac:chgData name="Alonso, Alvaro / Kuehne + Nagel / Pmi FA-AC" userId="d0591121-4c89-4a3b-8f12-08ba7e484800" providerId="ADAL" clId="{FDB6125D-6820-47B1-9461-DA70F46BAEA4}" dt="2024-01-29T16:05:47.936" v="6969" actId="20577"/>
          <ac:spMkLst>
            <pc:docMk/>
            <pc:sldMk cId="2162327047" sldId="274"/>
            <ac:spMk id="6" creationId="{A0F94BB4-5743-DA5E-250B-D3B253F1938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Hoja1!$A$2</c:f>
              <c:strCache>
                <c:ptCount val="1"/>
                <c:pt idx="0">
                  <c:v>Murcia(3,53%)</c:v>
                </c:pt>
              </c:strCache>
            </c:strRef>
          </c:tx>
          <c:spPr>
            <a:solidFill>
              <a:schemeClr val="accent3">
                <a:shade val="65000"/>
              </a:schemeClr>
            </a:solidFill>
            <a:ln>
              <a:noFill/>
            </a:ln>
            <a:effectLst/>
          </c:spPr>
          <c:invertIfNegative val="0"/>
          <c:cat>
            <c:strRef>
              <c:f>Hoja1!$B$1:$B$1</c:f>
              <c:strCache>
                <c:ptCount val="1"/>
                <c:pt idx="0">
                  <c:v>Porcentaje Crecimiento (%)</c:v>
                </c:pt>
              </c:strCache>
            </c:strRef>
          </c:cat>
          <c:val>
            <c:numRef>
              <c:f>Hoja1!$B$2:$B$2</c:f>
              <c:numCache>
                <c:formatCode>General</c:formatCode>
                <c:ptCount val="1"/>
                <c:pt idx="0">
                  <c:v>3.5</c:v>
                </c:pt>
              </c:numCache>
            </c:numRef>
          </c:val>
          <c:extLst>
            <c:ext xmlns:c16="http://schemas.microsoft.com/office/drawing/2014/chart" uri="{C3380CC4-5D6E-409C-BE32-E72D297353CC}">
              <c16:uniqueId val="{00000000-9C32-4E93-ADBB-A085DC764F3D}"/>
            </c:ext>
          </c:extLst>
        </c:ser>
        <c:ser>
          <c:idx val="1"/>
          <c:order val="1"/>
          <c:tx>
            <c:strRef>
              <c:f>Hoja1!$A$3</c:f>
              <c:strCache>
                <c:ptCount val="1"/>
                <c:pt idx="0">
                  <c:v>Alicante(2,11%)</c:v>
                </c:pt>
              </c:strCache>
            </c:strRef>
          </c:tx>
          <c:spPr>
            <a:solidFill>
              <a:schemeClr val="accent3"/>
            </a:solidFill>
            <a:ln>
              <a:noFill/>
            </a:ln>
            <a:effectLst/>
          </c:spPr>
          <c:invertIfNegative val="0"/>
          <c:cat>
            <c:strRef>
              <c:f>Hoja1!$B$1:$B$1</c:f>
              <c:strCache>
                <c:ptCount val="1"/>
                <c:pt idx="0">
                  <c:v>Porcentaje Crecimiento (%)</c:v>
                </c:pt>
              </c:strCache>
            </c:strRef>
          </c:cat>
          <c:val>
            <c:numRef>
              <c:f>Hoja1!$B$3:$B$3</c:f>
              <c:numCache>
                <c:formatCode>General</c:formatCode>
                <c:ptCount val="1"/>
                <c:pt idx="0">
                  <c:v>2.1</c:v>
                </c:pt>
              </c:numCache>
            </c:numRef>
          </c:val>
          <c:extLst>
            <c:ext xmlns:c16="http://schemas.microsoft.com/office/drawing/2014/chart" uri="{C3380CC4-5D6E-409C-BE32-E72D297353CC}">
              <c16:uniqueId val="{00000001-9C32-4E93-ADBB-A085DC764F3D}"/>
            </c:ext>
          </c:extLst>
        </c:ser>
        <c:ser>
          <c:idx val="2"/>
          <c:order val="2"/>
          <c:tx>
            <c:strRef>
              <c:f>Hoja1!$A$4</c:f>
              <c:strCache>
                <c:ptCount val="1"/>
                <c:pt idx="0">
                  <c:v>Madrid(1,78%)</c:v>
                </c:pt>
              </c:strCache>
            </c:strRef>
          </c:tx>
          <c:spPr>
            <a:solidFill>
              <a:schemeClr val="accent3">
                <a:tint val="65000"/>
              </a:schemeClr>
            </a:solidFill>
            <a:ln>
              <a:noFill/>
            </a:ln>
            <a:effectLst/>
          </c:spPr>
          <c:invertIfNegative val="0"/>
          <c:cat>
            <c:strRef>
              <c:f>Hoja1!$B$1:$B$1</c:f>
              <c:strCache>
                <c:ptCount val="1"/>
                <c:pt idx="0">
                  <c:v>Porcentaje Crecimiento (%)</c:v>
                </c:pt>
              </c:strCache>
            </c:strRef>
          </c:cat>
          <c:val>
            <c:numRef>
              <c:f>Hoja1!$B$4:$B$4</c:f>
              <c:numCache>
                <c:formatCode>General</c:formatCode>
                <c:ptCount val="1"/>
                <c:pt idx="0">
                  <c:v>1.7</c:v>
                </c:pt>
              </c:numCache>
            </c:numRef>
          </c:val>
          <c:extLst>
            <c:ext xmlns:c16="http://schemas.microsoft.com/office/drawing/2014/chart" uri="{C3380CC4-5D6E-409C-BE32-E72D297353CC}">
              <c16:uniqueId val="{00000002-9C32-4E93-ADBB-A085DC764F3D}"/>
            </c:ext>
          </c:extLst>
        </c:ser>
        <c:dLbls>
          <c:showLegendKey val="0"/>
          <c:showVal val="0"/>
          <c:showCatName val="0"/>
          <c:showSerName val="0"/>
          <c:showPercent val="0"/>
          <c:showBubbleSize val="0"/>
        </c:dLbls>
        <c:gapWidth val="219"/>
        <c:overlap val="-27"/>
        <c:axId val="642057359"/>
        <c:axId val="337188559"/>
      </c:barChart>
      <c:catAx>
        <c:axId val="642057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337188559"/>
        <c:crosses val="autoZero"/>
        <c:auto val="1"/>
        <c:lblAlgn val="ctr"/>
        <c:lblOffset val="100"/>
        <c:noMultiLvlLbl val="0"/>
      </c:catAx>
      <c:valAx>
        <c:axId val="337188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6420573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s-ES"/>
              <a:t>Comparativa evolucion renta per capita</a:t>
            </a:r>
          </a:p>
        </c:rich>
      </c:tx>
      <c:layout>
        <c:manualLayout>
          <c:xMode val="edge"/>
          <c:yMode val="edge"/>
          <c:x val="0.24364444775084976"/>
          <c:y val="4.6186386435312872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lineChart>
        <c:grouping val="standard"/>
        <c:varyColors val="0"/>
        <c:ser>
          <c:idx val="0"/>
          <c:order val="0"/>
          <c:tx>
            <c:strRef>
              <c:f>Hoja1!$B$1</c:f>
              <c:strCache>
                <c:ptCount val="1"/>
                <c:pt idx="0">
                  <c:v>Madrid</c:v>
                </c:pt>
              </c:strCache>
            </c:strRef>
          </c:tx>
          <c:spPr>
            <a:ln w="34925" cap="rnd">
              <a:solidFill>
                <a:schemeClr val="accent1"/>
              </a:solidFill>
              <a:round/>
            </a:ln>
            <a:effectLst>
              <a:outerShdw blurRad="44450" dist="25400" dir="2700000" algn="br" rotWithShape="0">
                <a:srgbClr val="000000">
                  <a:alpha val="60000"/>
                </a:srgbClr>
              </a:outerShdw>
            </a:effectLst>
          </c:spPr>
          <c:marker>
            <c:symbol val="none"/>
          </c:marker>
          <c:cat>
            <c:numRef>
              <c:f>Hoja1!$A$2:$A$5</c:f>
              <c:numCache>
                <c:formatCode>General</c:formatCode>
                <c:ptCount val="4"/>
                <c:pt idx="0">
                  <c:v>2018</c:v>
                </c:pt>
                <c:pt idx="1">
                  <c:v>2019</c:v>
                </c:pt>
                <c:pt idx="2">
                  <c:v>2020</c:v>
                </c:pt>
                <c:pt idx="3">
                  <c:v>2021</c:v>
                </c:pt>
              </c:numCache>
            </c:numRef>
          </c:cat>
          <c:val>
            <c:numRef>
              <c:f>Hoja1!$B$2:$B$5</c:f>
              <c:numCache>
                <c:formatCode>General</c:formatCode>
                <c:ptCount val="4"/>
                <c:pt idx="0">
                  <c:v>31521</c:v>
                </c:pt>
                <c:pt idx="1">
                  <c:v>32314</c:v>
                </c:pt>
                <c:pt idx="2">
                  <c:v>26897</c:v>
                </c:pt>
                <c:pt idx="3">
                  <c:v>28038</c:v>
                </c:pt>
              </c:numCache>
            </c:numRef>
          </c:val>
          <c:smooth val="0"/>
          <c:extLst>
            <c:ext xmlns:c16="http://schemas.microsoft.com/office/drawing/2014/chart" uri="{C3380CC4-5D6E-409C-BE32-E72D297353CC}">
              <c16:uniqueId val="{00000000-1E74-4EA0-A6C7-1A5FD90435B6}"/>
            </c:ext>
          </c:extLst>
        </c:ser>
        <c:ser>
          <c:idx val="1"/>
          <c:order val="1"/>
          <c:tx>
            <c:strRef>
              <c:f>Hoja1!$C$1</c:f>
              <c:strCache>
                <c:ptCount val="1"/>
                <c:pt idx="0">
                  <c:v>Alicante</c:v>
                </c:pt>
              </c:strCache>
            </c:strRef>
          </c:tx>
          <c:spPr>
            <a:ln w="34925" cap="rnd">
              <a:solidFill>
                <a:schemeClr val="accent2"/>
              </a:solidFill>
              <a:round/>
            </a:ln>
            <a:effectLst>
              <a:outerShdw blurRad="44450" dist="25400" dir="2700000" algn="br" rotWithShape="0">
                <a:srgbClr val="000000">
                  <a:alpha val="60000"/>
                </a:srgbClr>
              </a:outerShdw>
            </a:effectLst>
          </c:spPr>
          <c:marker>
            <c:symbol val="none"/>
          </c:marker>
          <c:cat>
            <c:numRef>
              <c:f>Hoja1!$A$2:$A$5</c:f>
              <c:numCache>
                <c:formatCode>General</c:formatCode>
                <c:ptCount val="4"/>
                <c:pt idx="0">
                  <c:v>2018</c:v>
                </c:pt>
                <c:pt idx="1">
                  <c:v>2019</c:v>
                </c:pt>
                <c:pt idx="2">
                  <c:v>2020</c:v>
                </c:pt>
                <c:pt idx="3">
                  <c:v>2021</c:v>
                </c:pt>
              </c:numCache>
            </c:numRef>
          </c:cat>
          <c:val>
            <c:numRef>
              <c:f>Hoja1!$C$2:$C$5</c:f>
              <c:numCache>
                <c:formatCode>General</c:formatCode>
                <c:ptCount val="4"/>
                <c:pt idx="0">
                  <c:v>22407</c:v>
                </c:pt>
                <c:pt idx="1">
                  <c:v>22822</c:v>
                </c:pt>
                <c:pt idx="2">
                  <c:v>21093</c:v>
                </c:pt>
                <c:pt idx="3">
                  <c:v>22142</c:v>
                </c:pt>
              </c:numCache>
            </c:numRef>
          </c:val>
          <c:smooth val="0"/>
          <c:extLst>
            <c:ext xmlns:c16="http://schemas.microsoft.com/office/drawing/2014/chart" uri="{C3380CC4-5D6E-409C-BE32-E72D297353CC}">
              <c16:uniqueId val="{00000001-1E74-4EA0-A6C7-1A5FD90435B6}"/>
            </c:ext>
          </c:extLst>
        </c:ser>
        <c:ser>
          <c:idx val="2"/>
          <c:order val="2"/>
          <c:tx>
            <c:strRef>
              <c:f>Hoja1!$D$1</c:f>
              <c:strCache>
                <c:ptCount val="1"/>
                <c:pt idx="0">
                  <c:v>Murcia</c:v>
                </c:pt>
              </c:strCache>
            </c:strRef>
          </c:tx>
          <c:spPr>
            <a:ln w="34925" cap="rnd">
              <a:solidFill>
                <a:schemeClr val="accent3"/>
              </a:solidFill>
              <a:round/>
            </a:ln>
            <a:effectLst>
              <a:outerShdw blurRad="44450" dist="25400" dir="2700000" algn="br" rotWithShape="0">
                <a:srgbClr val="000000">
                  <a:alpha val="60000"/>
                </a:srgbClr>
              </a:outerShdw>
            </a:effectLst>
          </c:spPr>
          <c:marker>
            <c:symbol val="none"/>
          </c:marker>
          <c:cat>
            <c:numRef>
              <c:f>Hoja1!$A$2:$A$5</c:f>
              <c:numCache>
                <c:formatCode>General</c:formatCode>
                <c:ptCount val="4"/>
                <c:pt idx="0">
                  <c:v>2018</c:v>
                </c:pt>
                <c:pt idx="1">
                  <c:v>2019</c:v>
                </c:pt>
                <c:pt idx="2">
                  <c:v>2020</c:v>
                </c:pt>
                <c:pt idx="3">
                  <c:v>2021</c:v>
                </c:pt>
              </c:numCache>
            </c:numRef>
          </c:cat>
          <c:val>
            <c:numRef>
              <c:f>Hoja1!$D$2:$D$5</c:f>
              <c:numCache>
                <c:formatCode>General</c:formatCode>
                <c:ptCount val="4"/>
                <c:pt idx="0">
                  <c:v>16341</c:v>
                </c:pt>
                <c:pt idx="1">
                  <c:v>17431</c:v>
                </c:pt>
                <c:pt idx="2">
                  <c:v>17577</c:v>
                </c:pt>
                <c:pt idx="3">
                  <c:v>18464</c:v>
                </c:pt>
              </c:numCache>
            </c:numRef>
          </c:val>
          <c:smooth val="0"/>
          <c:extLst>
            <c:ext xmlns:c16="http://schemas.microsoft.com/office/drawing/2014/chart" uri="{C3380CC4-5D6E-409C-BE32-E72D297353CC}">
              <c16:uniqueId val="{00000002-1E74-4EA0-A6C7-1A5FD90435B6}"/>
            </c:ext>
          </c:extLst>
        </c:ser>
        <c:ser>
          <c:idx val="3"/>
          <c:order val="3"/>
          <c:tx>
            <c:strRef>
              <c:f>Hoja1!$E$1</c:f>
              <c:strCache>
                <c:ptCount val="1"/>
                <c:pt idx="0">
                  <c:v>España</c:v>
                </c:pt>
              </c:strCache>
            </c:strRef>
          </c:tx>
          <c:spPr>
            <a:ln w="34925" cap="rnd">
              <a:solidFill>
                <a:schemeClr val="accent4"/>
              </a:solidFill>
              <a:round/>
            </a:ln>
            <a:effectLst>
              <a:outerShdw blurRad="44450" dist="25400" dir="2700000" algn="br" rotWithShape="0">
                <a:srgbClr val="000000">
                  <a:alpha val="60000"/>
                </a:srgbClr>
              </a:outerShdw>
            </a:effectLst>
          </c:spPr>
          <c:marker>
            <c:symbol val="none"/>
          </c:marker>
          <c:cat>
            <c:numRef>
              <c:f>Hoja1!$A$2:$A$5</c:f>
              <c:numCache>
                <c:formatCode>General</c:formatCode>
                <c:ptCount val="4"/>
                <c:pt idx="0">
                  <c:v>2018</c:v>
                </c:pt>
                <c:pt idx="1">
                  <c:v>2019</c:v>
                </c:pt>
                <c:pt idx="2">
                  <c:v>2020</c:v>
                </c:pt>
                <c:pt idx="3">
                  <c:v>2021</c:v>
                </c:pt>
              </c:numCache>
            </c:numRef>
          </c:cat>
          <c:val>
            <c:numRef>
              <c:f>Hoja1!$E$2:$E$5</c:f>
              <c:numCache>
                <c:formatCode>General</c:formatCode>
                <c:ptCount val="4"/>
                <c:pt idx="0">
                  <c:v>25763</c:v>
                </c:pt>
                <c:pt idx="1">
                  <c:v>26441</c:v>
                </c:pt>
                <c:pt idx="2">
                  <c:v>23635</c:v>
                </c:pt>
                <c:pt idx="3">
                  <c:v>25801</c:v>
                </c:pt>
              </c:numCache>
            </c:numRef>
          </c:val>
          <c:smooth val="0"/>
          <c:extLst>
            <c:ext xmlns:c16="http://schemas.microsoft.com/office/drawing/2014/chart" uri="{C3380CC4-5D6E-409C-BE32-E72D297353CC}">
              <c16:uniqueId val="{00000003-1E74-4EA0-A6C7-1A5FD90435B6}"/>
            </c:ext>
          </c:extLst>
        </c:ser>
        <c:dLbls>
          <c:showLegendKey val="0"/>
          <c:showVal val="0"/>
          <c:showCatName val="0"/>
          <c:showSerName val="0"/>
          <c:showPercent val="0"/>
          <c:showBubbleSize val="0"/>
        </c:dLbls>
        <c:smooth val="0"/>
        <c:axId val="17220431"/>
        <c:axId val="1263054208"/>
      </c:lineChart>
      <c:catAx>
        <c:axId val="17220431"/>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1263054208"/>
        <c:crosses val="autoZero"/>
        <c:auto val="1"/>
        <c:lblAlgn val="ctr"/>
        <c:lblOffset val="100"/>
        <c:noMultiLvlLbl val="0"/>
      </c:catAx>
      <c:valAx>
        <c:axId val="1263054208"/>
        <c:scaling>
          <c:orientation val="minMax"/>
          <c:max val="38000"/>
          <c:min val="1000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crossAx val="172204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s-E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48A3544-385A-47A9-AAA5-ECDE6612A11F}" type="datetime1">
              <a:rPr lang="es-ES" smtClean="0"/>
              <a:t>29/01/2024</a:t>
            </a:fld>
            <a:endParaRPr lang="en-U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‹Nº›</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F73BE05-6C7D-468D-B433-DDFC4F0819BE}" type="datetime1">
              <a:rPr lang="es-ES" smtClean="0"/>
              <a:t>29/01/2024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
              <a:t>Haga clic para modificar los estilos de texto del patrón</a:t>
            </a:r>
            <a:endParaRPr lang="en-US"/>
          </a:p>
          <a:p>
            <a:pPr lvl="1" rtl="0"/>
            <a:r>
              <a:rPr lang="es"/>
              <a:t>Segundo nivel</a:t>
            </a:r>
          </a:p>
          <a:p>
            <a:pPr lvl="2" rtl="0"/>
            <a:r>
              <a:rPr lang="es"/>
              <a:t>Tercer nivel</a:t>
            </a:r>
          </a:p>
          <a:p>
            <a:pPr lvl="3" rtl="0"/>
            <a:r>
              <a:rPr lang="es"/>
              <a:t>Cuarto nivel</a:t>
            </a:r>
          </a:p>
          <a:p>
            <a:pPr lvl="4" rtl="0"/>
            <a:r>
              <a:rPr lang="es"/>
              <a:t>Quinto nivel</a:t>
            </a:r>
            <a:endParaRPr lang="en-US"/>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‹Nº›</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es-ES"/>
              <a:t>Haga clic para modificar el estilo de título del patrón</a:t>
            </a:r>
            <a:endParaRPr lang="en-US"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a:t>Haga clic para modificar el estilo de subtítulo del patrón</a:t>
            </a:r>
            <a:endParaRPr lang="en-US" dirty="0"/>
          </a:p>
        </p:txBody>
      </p:sp>
      <p:cxnSp>
        <p:nvCxnSpPr>
          <p:cNvPr id="9" name="Conector rec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FBDD6E0-AD8D-45E4-AD9F-19818203D7BD}" type="datetime1">
              <a:rPr lang="es-ES" smtClean="0"/>
              <a:t>29/01/2024</a:t>
            </a:fld>
            <a:endParaRPr lang="en-US"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a:t>Haga clic para modificar el estilo de título del patrón</a:t>
            </a:r>
            <a:endParaRPr lang="en-US" dirty="0"/>
          </a:p>
        </p:txBody>
      </p:sp>
      <p:sp>
        <p:nvSpPr>
          <p:cNvPr id="3" name="Marcador de posición de texto vertical 2"/>
          <p:cNvSpPr>
            <a:spLocks noGrp="1"/>
          </p:cNvSpPr>
          <p:nvPr>
            <p:ph type="body" orient="vert" idx="1"/>
          </p:nvPr>
        </p:nvSpPr>
        <p:spPr/>
        <p:txBody>
          <a:bodyPr vert="eaVert" lIns="45720" tIns="0" rIns="45720" bIns="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7" name="Marcador de fecha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B7FC992A-CC56-4D4E-AD85-36A20390DB11}" type="datetime1">
              <a:rPr lang="es-ES" smtClean="0"/>
              <a:t>29/01/2024</a:t>
            </a:fld>
            <a:endParaRPr lang="en-US" dirty="0"/>
          </a:p>
        </p:txBody>
      </p:sp>
      <p:sp>
        <p:nvSpPr>
          <p:cNvPr id="8" name="Marcador de pie de página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Marcador de número de diapositiva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8724900" y="412302"/>
            <a:ext cx="2628900" cy="5759898"/>
          </a:xfrm>
        </p:spPr>
        <p:txBody>
          <a:bodyPr vert="eaVert" rtlCol="0"/>
          <a:lstStyle/>
          <a:p>
            <a:pPr rtl="0"/>
            <a:r>
              <a:rPr lang="es-ES"/>
              <a:t>Haga clic para modificar el estilo de título del patrón</a:t>
            </a:r>
            <a:endParaRPr lang="en-US" dirty="0"/>
          </a:p>
        </p:txBody>
      </p:sp>
      <p:sp>
        <p:nvSpPr>
          <p:cNvPr id="3" name="Marcador de posición de texto vertical 2"/>
          <p:cNvSpPr>
            <a:spLocks noGrp="1"/>
          </p:cNvSpPr>
          <p:nvPr>
            <p:ph type="body" orient="vert" idx="1"/>
          </p:nvPr>
        </p:nvSpPr>
        <p:spPr>
          <a:xfrm>
            <a:off x="838200" y="412302"/>
            <a:ext cx="7734300" cy="5759898"/>
          </a:xfrm>
        </p:spPr>
        <p:txBody>
          <a:bodyPr vert="eaVert" lIns="45720" tIns="0" rIns="45720" bIns="0"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7" name="Marcador de fecha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433A0641-D90D-45EF-A619-84D92EAC9606}" type="datetime1">
              <a:rPr lang="es-ES" smtClean="0"/>
              <a:t>29/01/2024</a:t>
            </a:fld>
            <a:endParaRPr lang="en-US" dirty="0"/>
          </a:p>
        </p:txBody>
      </p:sp>
      <p:sp>
        <p:nvSpPr>
          <p:cNvPr id="8" name="Marcador de pie de página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Marcador de número de diapositiva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a:t>Haga clic para modificar el estilo de título del patrón</a:t>
            </a:r>
            <a:endParaRPr lang="en-US" dirty="0"/>
          </a:p>
        </p:txBody>
      </p:sp>
      <p:sp>
        <p:nvSpPr>
          <p:cNvPr id="3" name="Marcador de posición de contenido 2"/>
          <p:cNvSpPr>
            <a:spLocks noGrp="1"/>
          </p:cNvSpPr>
          <p:nvPr>
            <p:ph idx="1"/>
          </p:nvPr>
        </p:nvSpPr>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7" name="Marcador de fech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642B802E-BFC6-4F89-8E3C-91026AB025AB}" type="datetime1">
              <a:rPr lang="es-ES" smtClean="0"/>
              <a:t>29/01/2024</a:t>
            </a:fld>
            <a:endParaRPr lang="en-US" dirty="0"/>
          </a:p>
        </p:txBody>
      </p:sp>
      <p:sp>
        <p:nvSpPr>
          <p:cNvPr id="8" name="Marcador de pie de pá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Marcador de número de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es-ES"/>
              <a:t>Haga clic para modificar el estilo de título del patrón</a:t>
            </a:r>
            <a:endParaRPr lang="en-US" dirty="0"/>
          </a:p>
        </p:txBody>
      </p:sp>
      <p:sp>
        <p:nvSpPr>
          <p:cNvPr id="3" name="Marcador de posición de tex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a:t>Haga clic para modificar los estilos de texto del patrón</a:t>
            </a:r>
          </a:p>
        </p:txBody>
      </p:sp>
      <p:cxnSp>
        <p:nvCxnSpPr>
          <p:cNvPr id="9" name="Conector rec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Marcador de fech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20790B00-0530-4D1E-BDCB-36188ECD53E6}" type="datetime1">
              <a:rPr lang="es-ES" smtClean="0"/>
              <a:t>29/01/2024</a:t>
            </a:fld>
            <a:endParaRPr lang="en-US" dirty="0"/>
          </a:p>
        </p:txBody>
      </p:sp>
      <p:sp>
        <p:nvSpPr>
          <p:cNvPr id="8" name="Marcador de pie de pá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Marcador de número de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s">
    <p:spTree>
      <p:nvGrpSpPr>
        <p:cNvPr id="1" name=""/>
        <p:cNvGrpSpPr/>
        <p:nvPr/>
      </p:nvGrpSpPr>
      <p:grpSpPr>
        <a:xfrm>
          <a:off x="0" y="0"/>
          <a:ext cx="0" cy="0"/>
          <a:chOff x="0" y="0"/>
          <a:chExt cx="0" cy="0"/>
        </a:xfrm>
      </p:grpSpPr>
      <p:sp>
        <p:nvSpPr>
          <p:cNvPr id="8" name="Título 7"/>
          <p:cNvSpPr>
            <a:spLocks noGrp="1"/>
          </p:cNvSpPr>
          <p:nvPr>
            <p:ph type="title"/>
          </p:nvPr>
        </p:nvSpPr>
        <p:spPr>
          <a:xfrm>
            <a:off x="1097280" y="286603"/>
            <a:ext cx="10058400" cy="1450757"/>
          </a:xfrm>
        </p:spPr>
        <p:txBody>
          <a:bodyPr rtlCol="0"/>
          <a:lstStyle/>
          <a:p>
            <a:pPr rtl="0"/>
            <a:r>
              <a:rPr lang="es-ES"/>
              <a:t>Haga clic para modificar el estilo de título del patrón</a:t>
            </a:r>
            <a:endParaRPr lang="en-US" dirty="0"/>
          </a:p>
        </p:txBody>
      </p:sp>
      <p:sp>
        <p:nvSpPr>
          <p:cNvPr id="3" name="Marcador de posición de contenido 2"/>
          <p:cNvSpPr>
            <a:spLocks noGrp="1"/>
          </p:cNvSpPr>
          <p:nvPr>
            <p:ph sz="half" idx="1"/>
          </p:nvPr>
        </p:nvSpPr>
        <p:spPr>
          <a:xfrm>
            <a:off x="1097280" y="2120900"/>
            <a:ext cx="4639736" cy="3748193"/>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4" name="Marcador de posición de contenido 3"/>
          <p:cNvSpPr>
            <a:spLocks noGrp="1"/>
          </p:cNvSpPr>
          <p:nvPr>
            <p:ph sz="half" idx="2"/>
          </p:nvPr>
        </p:nvSpPr>
        <p:spPr>
          <a:xfrm>
            <a:off x="6515944" y="2120900"/>
            <a:ext cx="4639736" cy="3748194"/>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2" name="Marcador de fech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E289539-2F87-43AF-8A5D-E992DCF9F593}" type="datetime1">
              <a:rPr lang="es-ES" smtClean="0"/>
              <a:t>29/01/2024</a:t>
            </a:fld>
            <a:endParaRPr lang="en-US" dirty="0"/>
          </a:p>
        </p:txBody>
      </p:sp>
      <p:sp>
        <p:nvSpPr>
          <p:cNvPr id="9" name="Marcador de pie de pá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Marcador de posición de número de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a:xfrm>
            <a:off x="1097280" y="286603"/>
            <a:ext cx="10058400" cy="1450757"/>
          </a:xfrm>
        </p:spPr>
        <p:txBody>
          <a:bodyPr rtlCol="0"/>
          <a:lstStyle/>
          <a:p>
            <a:pPr rtl="0"/>
            <a:r>
              <a:rPr lang="es-ES"/>
              <a:t>Haga clic para modificar el estilo de título del patrón</a:t>
            </a:r>
            <a:endParaRPr lang="en-US" dirty="0"/>
          </a:p>
        </p:txBody>
      </p:sp>
      <p:sp>
        <p:nvSpPr>
          <p:cNvPr id="3" name="Marcador de posición de tex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4" name="Marcador de posición de contenido 3"/>
          <p:cNvSpPr>
            <a:spLocks noGrp="1"/>
          </p:cNvSpPr>
          <p:nvPr>
            <p:ph sz="half" idx="2"/>
          </p:nvPr>
        </p:nvSpPr>
        <p:spPr>
          <a:xfrm>
            <a:off x="1097280" y="2958274"/>
            <a:ext cx="4639736" cy="2910821"/>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5" name="Marcador de posición de tex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a:t>Haga clic para modificar los estilos de texto del patrón</a:t>
            </a:r>
          </a:p>
        </p:txBody>
      </p:sp>
      <p:sp>
        <p:nvSpPr>
          <p:cNvPr id="6" name="Marcador de posición de contenido 5"/>
          <p:cNvSpPr>
            <a:spLocks noGrp="1"/>
          </p:cNvSpPr>
          <p:nvPr>
            <p:ph sz="quarter" idx="4"/>
          </p:nvPr>
        </p:nvSpPr>
        <p:spPr>
          <a:xfrm>
            <a:off x="6515944" y="2958273"/>
            <a:ext cx="4639736" cy="2910821"/>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2" name="Marcador de fech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AAB5D441-F920-4B23-9C83-2DCFFDC4C28F}" type="datetime1">
              <a:rPr lang="es-ES" smtClean="0"/>
              <a:t>29/01/2024</a:t>
            </a:fld>
            <a:endParaRPr lang="en-US" dirty="0"/>
          </a:p>
        </p:txBody>
      </p:sp>
      <p:sp>
        <p:nvSpPr>
          <p:cNvPr id="11" name="Marcador de pie de pá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Marcador de posición de número de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a:t>Haga clic para modificar el estilo de título del patrón</a:t>
            </a:r>
            <a:endParaRPr lang="en-US"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66905ED3-47DC-4785-91BE-A3159F909C32}" type="datetime1">
              <a:rPr lang="es-ES" smtClean="0"/>
              <a:t>29/01/2024</a:t>
            </a:fld>
            <a:endParaRPr lang="en-US"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9B572A2E-2D1F-4CE9-8283-32B623FD9550}" type="datetime1">
              <a:rPr lang="es-ES" smtClean="0"/>
              <a:t>29/01/2024</a:t>
            </a:fld>
            <a:endParaRPr lang="en-US"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es-ES"/>
              <a:t>Haga clic para modificar el estilo de título del patrón</a:t>
            </a:r>
            <a:endParaRPr lang="en-US" dirty="0"/>
          </a:p>
        </p:txBody>
      </p:sp>
      <p:sp>
        <p:nvSpPr>
          <p:cNvPr id="3" name="Marcador de posición de contenido 2"/>
          <p:cNvSpPr>
            <a:spLocks noGrp="1"/>
          </p:cNvSpPr>
          <p:nvPr>
            <p:ph idx="1"/>
          </p:nvPr>
        </p:nvSpPr>
        <p:spPr>
          <a:xfrm>
            <a:off x="5458984" y="812799"/>
            <a:ext cx="5928344" cy="5294757"/>
          </a:xfrm>
        </p:spPr>
        <p:txBody>
          <a:bodyPr rtlCol="0"/>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endParaRPr lang="en-US" dirty="0"/>
          </a:p>
        </p:txBody>
      </p:sp>
      <p:sp>
        <p:nvSpPr>
          <p:cNvPr id="4" name="Marcador de posición de texto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a:t>Haga clic para modificar los estilos de texto del patrón</a:t>
            </a:r>
          </a:p>
        </p:txBody>
      </p:sp>
      <p:sp>
        <p:nvSpPr>
          <p:cNvPr id="5" name="Marcador de fecha 4"/>
          <p:cNvSpPr>
            <a:spLocks noGrp="1"/>
          </p:cNvSpPr>
          <p:nvPr>
            <p:ph type="dt" sz="half" idx="10"/>
          </p:nvPr>
        </p:nvSpPr>
        <p:spPr>
          <a:xfrm>
            <a:off x="643464" y="6446520"/>
            <a:ext cx="3517568" cy="365125"/>
          </a:xfrm>
        </p:spPr>
        <p:txBody>
          <a:bodyPr rtlCol="0"/>
          <a:lstStyle>
            <a:lvl1pPr algn="l">
              <a:defRPr/>
            </a:lvl1pPr>
          </a:lstStyle>
          <a:p>
            <a:pPr rtl="0"/>
            <a:fld id="{F3EBED02-4679-462C-830F-722888DF8E2D}" type="datetime1">
              <a:rPr lang="es-ES" smtClean="0"/>
              <a:t>29/01/2024</a:t>
            </a:fld>
            <a:endParaRPr lang="en-US" dirty="0"/>
          </a:p>
        </p:txBody>
      </p:sp>
      <p:sp>
        <p:nvSpPr>
          <p:cNvPr id="6" name="Marcador de pie de página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rtl="0"/>
              <a:t>‹Nº›</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a:t>Haga clic en el icono para agregar una imagen</a:t>
            </a:r>
            <a:endParaRPr lang="en-US" dirty="0"/>
          </a:p>
        </p:txBody>
      </p:sp>
      <p:sp>
        <p:nvSpPr>
          <p:cNvPr id="2" name="Título 1"/>
          <p:cNvSpPr>
            <a:spLocks noGrp="1"/>
          </p:cNvSpPr>
          <p:nvPr>
            <p:ph type="title"/>
          </p:nvPr>
        </p:nvSpPr>
        <p:spPr>
          <a:xfrm>
            <a:off x="1097279" y="4799362"/>
            <a:ext cx="10113645" cy="743682"/>
          </a:xfrm>
        </p:spPr>
        <p:txBody>
          <a:bodyPr tIns="0" bIns="0" rtlCol="0" anchor="b">
            <a:noAutofit/>
          </a:bodyPr>
          <a:lstStyle>
            <a:lvl1pPr>
              <a:defRPr sz="3100" b="0">
                <a:solidFill>
                  <a:srgbClr val="FFFFFF"/>
                </a:solidFill>
              </a:defRPr>
            </a:lvl1pPr>
          </a:lstStyle>
          <a:p>
            <a:pPr rtl="0"/>
            <a:r>
              <a:rPr lang="es-ES"/>
              <a:t>Haga clic para modificar el estilo de título del patrón</a:t>
            </a:r>
            <a:endParaRPr lang="en-US" dirty="0"/>
          </a:p>
        </p:txBody>
      </p:sp>
      <p:sp>
        <p:nvSpPr>
          <p:cNvPr id="4" name="Marcador de posición de tex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a:t>Haga clic para modificar los estilos de texto del patrón</a:t>
            </a:r>
          </a:p>
        </p:txBody>
      </p:sp>
      <p:sp>
        <p:nvSpPr>
          <p:cNvPr id="5" name="Marcador de fecha 4"/>
          <p:cNvSpPr>
            <a:spLocks noGrp="1"/>
          </p:cNvSpPr>
          <p:nvPr>
            <p:ph type="dt" sz="half" idx="10"/>
          </p:nvPr>
        </p:nvSpPr>
        <p:spPr/>
        <p:txBody>
          <a:bodyPr rtlCol="0"/>
          <a:lstStyle>
            <a:lvl1pPr>
              <a:defRPr/>
            </a:lvl1pPr>
          </a:lstStyle>
          <a:p>
            <a:pPr rtl="0"/>
            <a:fld id="{EB264D6B-F770-42EA-A416-77765C2D9E77}" type="datetime1">
              <a:rPr lang="es-ES" smtClean="0"/>
              <a:t>29/01/2024</a:t>
            </a:fld>
            <a:endParaRPr lang="en-US" dirty="0"/>
          </a:p>
        </p:txBody>
      </p:sp>
      <p:sp>
        <p:nvSpPr>
          <p:cNvPr id="6" name="Marcador de posición de pie de página 5"/>
          <p:cNvSpPr>
            <a:spLocks noGrp="1"/>
          </p:cNvSpPr>
          <p:nvPr>
            <p:ph type="ftr" sz="quarter" idx="11"/>
          </p:nvPr>
        </p:nvSpPr>
        <p:spPr>
          <a:xfrm>
            <a:off x="1097279" y="6446838"/>
            <a:ext cx="6818262" cy="365125"/>
          </a:xfrm>
        </p:spPr>
        <p:txBody>
          <a:bodyPr rtlCol="0"/>
          <a:lstStyle/>
          <a:p>
            <a:pPr algn="l" rtl="0"/>
            <a:endParaRPr lang="en-US" dirty="0"/>
          </a:p>
        </p:txBody>
      </p:sp>
      <p:sp>
        <p:nvSpPr>
          <p:cNvPr id="7" name="Marcador de número de diapositiva 6"/>
          <p:cNvSpPr>
            <a:spLocks noGrp="1"/>
          </p:cNvSpPr>
          <p:nvPr>
            <p:ph type="sldNum" sz="quarter" idx="12"/>
          </p:nvPr>
        </p:nvSpPr>
        <p:spPr/>
        <p:txBody>
          <a:bodyPr rtlCol="0"/>
          <a:lstStyle/>
          <a:p>
            <a:pPr rtl="0"/>
            <a:fld id="{3A98EE3D-8CD1-4C3F-BD1C-C98C9596463C}" type="slidenum">
              <a:rPr lang="en-US" smtClean="0"/>
              <a:t>‹Nº›</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000">
              <a:schemeClr val="accent1">
                <a:lumMod val="5000"/>
                <a:lumOff val="95000"/>
              </a:schemeClr>
            </a:gs>
            <a:gs pos="74000">
              <a:schemeClr val="accent1">
                <a:lumMod val="45000"/>
                <a:lumOff val="55000"/>
              </a:schemeClr>
            </a:gs>
            <a:gs pos="85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títu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es"/>
              <a:t>Haga clic para modificar el estilo de título del patrón</a:t>
            </a:r>
            <a:endParaRPr lang="en-US" dirty="0"/>
          </a:p>
        </p:txBody>
      </p:sp>
      <p:sp>
        <p:nvSpPr>
          <p:cNvPr id="3" name="Marcador de posición de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s"/>
              <a:t>Haga clic para modificar los estilos de texto del patrón</a:t>
            </a:r>
          </a:p>
          <a:p>
            <a:pPr lvl="1" rtl="0"/>
            <a:r>
              <a:rPr lang="es"/>
              <a:t>Segundo nivel</a:t>
            </a:r>
          </a:p>
          <a:p>
            <a:pPr lvl="2" rtl="0"/>
            <a:r>
              <a:rPr lang="es"/>
              <a:t>Tercer nivel</a:t>
            </a:r>
          </a:p>
          <a:p>
            <a:pPr lvl="3" rtl="0"/>
            <a:r>
              <a:rPr lang="es"/>
              <a:t>Cuarto nivel</a:t>
            </a:r>
          </a:p>
          <a:p>
            <a:pPr lvl="4" rtl="0"/>
            <a:r>
              <a:rPr lang="es"/>
              <a:t>Quinto nivel</a:t>
            </a:r>
            <a:endParaRPr lang="en-US" dirty="0"/>
          </a:p>
        </p:txBody>
      </p:sp>
      <p:sp>
        <p:nvSpPr>
          <p:cNvPr id="4" name="Marcador de fech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pPr rtl="0"/>
            <a:fld id="{0B690EE5-24CD-41B5-AD70-FAB1408B17DB}" type="datetime1">
              <a:rPr lang="es-ES" smtClean="0"/>
              <a:t>29/01/2024</a:t>
            </a:fld>
            <a:endParaRPr lang="en-US" dirty="0"/>
          </a:p>
        </p:txBody>
      </p:sp>
      <p:sp>
        <p:nvSpPr>
          <p:cNvPr id="5" name="Marcador de posición de pie de pá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pPr rtl="0"/>
            <a:endParaRPr lang="en-US" dirty="0"/>
          </a:p>
        </p:txBody>
      </p:sp>
      <p:sp>
        <p:nvSpPr>
          <p:cNvPr id="6" name="Marcador de número de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pPr rtl="0"/>
            <a:fld id="{3A98EE3D-8CD1-4C3F-BD1C-C98C9596463C}" type="slidenum">
              <a:rPr lang="en-US" smtClean="0"/>
              <a:t>‹Nº›</a:t>
            </a:fld>
            <a:endParaRPr lang="en-US" dirty="0"/>
          </a:p>
        </p:txBody>
      </p:sp>
      <p:cxnSp>
        <p:nvCxnSpPr>
          <p:cNvPr id="10" name="Conector rec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ángulo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ítulo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rtlCol="0">
            <a:normAutofit/>
          </a:bodyPr>
          <a:lstStyle/>
          <a:p>
            <a:pPr rtl="0"/>
            <a:r>
              <a:rPr lang="es" sz="4800" dirty="0"/>
              <a:t>Estudio de Analisis de Inversion del Mercado  Inmobiliario en España</a:t>
            </a:r>
          </a:p>
        </p:txBody>
      </p:sp>
      <p:sp>
        <p:nvSpPr>
          <p:cNvPr id="3" name="Subtítulo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rtlCol="0">
            <a:normAutofit/>
          </a:bodyPr>
          <a:lstStyle/>
          <a:p>
            <a:pPr rtl="0"/>
            <a:r>
              <a:rPr lang="es" sz="2400" dirty="0">
                <a:solidFill>
                  <a:schemeClr val="tx1">
                    <a:lumMod val="85000"/>
                    <a:lumOff val="15000"/>
                  </a:schemeClr>
                </a:solidFill>
              </a:rPr>
              <a:t>ALVARO ALONSO BERENGUER </a:t>
            </a:r>
          </a:p>
        </p:txBody>
      </p:sp>
      <p:pic>
        <p:nvPicPr>
          <p:cNvPr id="5" name="Imagen 4" descr="Una imagen que contiene edificio, sentado, banco, lateral&#10;&#10;Descripción generada automáticamente">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Conector recto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00B0F0"/>
            </a:gs>
            <a:gs pos="74000">
              <a:schemeClr val="accent1">
                <a:lumMod val="45000"/>
                <a:lumOff val="55000"/>
              </a:schemeClr>
            </a:gs>
            <a:gs pos="85000">
              <a:schemeClr val="accent1">
                <a:lumMod val="45000"/>
                <a:lumOff val="55000"/>
              </a:schemeClr>
            </a:gs>
            <a:gs pos="100000">
              <a:schemeClr val="accent1">
                <a:lumMod val="30000"/>
                <a:lumOff val="7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98CB8B9-1836-4201-ECC2-697C284C0461}"/>
              </a:ext>
            </a:extLst>
          </p:cNvPr>
          <p:cNvSpPr>
            <a:spLocks noGrp="1"/>
          </p:cNvSpPr>
          <p:nvPr>
            <p:ph type="dt" sz="half" idx="10"/>
          </p:nvPr>
        </p:nvSpPr>
        <p:spPr/>
        <p:txBody>
          <a:bodyPr/>
          <a:lstStyle/>
          <a:p>
            <a:pPr rtl="0"/>
            <a:fld id="{9B572A2E-2D1F-4CE9-8283-32B623FD9550}" type="datetime1">
              <a:rPr lang="es-ES" smtClean="0"/>
              <a:t>29/01/2024</a:t>
            </a:fld>
            <a:endParaRPr lang="en-US" dirty="0"/>
          </a:p>
        </p:txBody>
      </p:sp>
      <p:sp>
        <p:nvSpPr>
          <p:cNvPr id="4" name="CuadroTexto 3">
            <a:extLst>
              <a:ext uri="{FF2B5EF4-FFF2-40B4-BE49-F238E27FC236}">
                <a16:creationId xmlns:a16="http://schemas.microsoft.com/office/drawing/2014/main" id="{6AEBC2D3-138D-9914-8D15-43BDB9845907}"/>
              </a:ext>
            </a:extLst>
          </p:cNvPr>
          <p:cNvSpPr txBox="1"/>
          <p:nvPr/>
        </p:nvSpPr>
        <p:spPr>
          <a:xfrm>
            <a:off x="2768410" y="46037"/>
            <a:ext cx="8001000" cy="369332"/>
          </a:xfrm>
          <a:prstGeom prst="rect">
            <a:avLst/>
          </a:prstGeom>
          <a:noFill/>
        </p:spPr>
        <p:txBody>
          <a:bodyPr wrap="square" rtlCol="0">
            <a:spAutoFit/>
          </a:bodyPr>
          <a:lstStyle/>
          <a:p>
            <a:r>
              <a:rPr lang="es-ES" b="1" dirty="0">
                <a:effectLst>
                  <a:outerShdw blurRad="38100" dist="38100" dir="2700000" algn="tl">
                    <a:srgbClr val="000000">
                      <a:alpha val="43137"/>
                    </a:srgbClr>
                  </a:outerShdw>
                </a:effectLst>
              </a:rPr>
              <a:t>1ª) Virgen del Remedio-Juan </a:t>
            </a:r>
            <a:r>
              <a:rPr lang="es-ES" b="1" dirty="0" err="1">
                <a:effectLst>
                  <a:outerShdw blurRad="38100" dist="38100" dir="2700000" algn="tl">
                    <a:srgbClr val="000000">
                      <a:alpha val="43137"/>
                    </a:srgbClr>
                  </a:outerShdw>
                </a:effectLst>
              </a:rPr>
              <a:t>Xxiii</a:t>
            </a:r>
            <a:r>
              <a:rPr lang="es-ES" b="1" dirty="0">
                <a:effectLst>
                  <a:outerShdw blurRad="38100" dist="38100" dir="2700000" algn="tl">
                    <a:srgbClr val="000000">
                      <a:alpha val="43137"/>
                    </a:srgbClr>
                  </a:outerShdw>
                </a:effectLst>
              </a:rPr>
              <a:t>(Municipio de Alicante)</a:t>
            </a:r>
          </a:p>
        </p:txBody>
      </p:sp>
      <p:sp>
        <p:nvSpPr>
          <p:cNvPr id="5" name="CuadroTexto 4">
            <a:extLst>
              <a:ext uri="{FF2B5EF4-FFF2-40B4-BE49-F238E27FC236}">
                <a16:creationId xmlns:a16="http://schemas.microsoft.com/office/drawing/2014/main" id="{0B51A94A-CC96-4B4F-24D3-70E3B75F8796}"/>
              </a:ext>
            </a:extLst>
          </p:cNvPr>
          <p:cNvSpPr txBox="1"/>
          <p:nvPr/>
        </p:nvSpPr>
        <p:spPr>
          <a:xfrm>
            <a:off x="2197397" y="556819"/>
            <a:ext cx="8432800" cy="1354217"/>
          </a:xfrm>
          <a:prstGeom prst="rect">
            <a:avLst/>
          </a:prstGeom>
          <a:noFill/>
        </p:spPr>
        <p:txBody>
          <a:bodyPr wrap="square" rtlCol="0">
            <a:spAutoFit/>
          </a:bodyPr>
          <a:lstStyle/>
          <a:p>
            <a:r>
              <a:rPr lang="es-ES" sz="1600" b="1" dirty="0"/>
              <a:t>Tras nuestro análisis podemos confirmar que nuestra hipótesis inicial se cumple, el distrito más destacado se encuentra en el Municipio de Alicante, este es el de Virgen del Remedio-Juan </a:t>
            </a:r>
            <a:r>
              <a:rPr lang="es-ES" sz="1600" b="1" dirty="0" err="1"/>
              <a:t>Xxiii</a:t>
            </a:r>
            <a:r>
              <a:rPr lang="es-ES" sz="1600" b="1" dirty="0"/>
              <a:t>, que comprende los barrios indicados abajo, situado a las afueras del Municipio en la zona Norte, distrito obrero en crecimiento y desarrollo.</a:t>
            </a:r>
          </a:p>
          <a:p>
            <a:endParaRPr lang="es-ES" dirty="0"/>
          </a:p>
        </p:txBody>
      </p:sp>
      <p:pic>
        <p:nvPicPr>
          <p:cNvPr id="7" name="Imagen 6">
            <a:extLst>
              <a:ext uri="{FF2B5EF4-FFF2-40B4-BE49-F238E27FC236}">
                <a16:creationId xmlns:a16="http://schemas.microsoft.com/office/drawing/2014/main" id="{A1F5ECCC-3C7D-A95C-23B0-F31994D74EC5}"/>
              </a:ext>
            </a:extLst>
          </p:cNvPr>
          <p:cNvPicPr>
            <a:picLocks noChangeAspect="1"/>
          </p:cNvPicPr>
          <p:nvPr/>
        </p:nvPicPr>
        <p:blipFill>
          <a:blip r:embed="rId2"/>
          <a:stretch>
            <a:fillRect/>
          </a:stretch>
        </p:blipFill>
        <p:spPr>
          <a:xfrm>
            <a:off x="309867" y="3191932"/>
            <a:ext cx="2749625" cy="2345268"/>
          </a:xfrm>
          <a:prstGeom prst="rect">
            <a:avLst/>
          </a:prstGeom>
        </p:spPr>
      </p:pic>
      <p:pic>
        <p:nvPicPr>
          <p:cNvPr id="9" name="Imagen 8">
            <a:extLst>
              <a:ext uri="{FF2B5EF4-FFF2-40B4-BE49-F238E27FC236}">
                <a16:creationId xmlns:a16="http://schemas.microsoft.com/office/drawing/2014/main" id="{AC4FBB19-8445-81E1-9E51-B36D2D24C537}"/>
              </a:ext>
            </a:extLst>
          </p:cNvPr>
          <p:cNvPicPr>
            <a:picLocks noChangeAspect="1"/>
          </p:cNvPicPr>
          <p:nvPr/>
        </p:nvPicPr>
        <p:blipFill>
          <a:blip r:embed="rId3"/>
          <a:stretch>
            <a:fillRect/>
          </a:stretch>
        </p:blipFill>
        <p:spPr>
          <a:xfrm>
            <a:off x="3414604" y="2956244"/>
            <a:ext cx="2999193" cy="2986294"/>
          </a:xfrm>
          <a:prstGeom prst="rect">
            <a:avLst/>
          </a:prstGeom>
        </p:spPr>
      </p:pic>
      <p:pic>
        <p:nvPicPr>
          <p:cNvPr id="13" name="Imagen 12">
            <a:extLst>
              <a:ext uri="{FF2B5EF4-FFF2-40B4-BE49-F238E27FC236}">
                <a16:creationId xmlns:a16="http://schemas.microsoft.com/office/drawing/2014/main" id="{CB943183-8621-6B7D-8FCD-1546CF2EE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8910" y="2882730"/>
            <a:ext cx="4319725" cy="3133322"/>
          </a:xfrm>
          <a:prstGeom prst="rect">
            <a:avLst/>
          </a:prstGeom>
        </p:spPr>
      </p:pic>
      <p:sp>
        <p:nvSpPr>
          <p:cNvPr id="14" name="CuadroTexto 13">
            <a:extLst>
              <a:ext uri="{FF2B5EF4-FFF2-40B4-BE49-F238E27FC236}">
                <a16:creationId xmlns:a16="http://schemas.microsoft.com/office/drawing/2014/main" id="{F49DE514-E174-E5D9-C439-15B98EDB569A}"/>
              </a:ext>
            </a:extLst>
          </p:cNvPr>
          <p:cNvSpPr txBox="1"/>
          <p:nvPr/>
        </p:nvSpPr>
        <p:spPr>
          <a:xfrm>
            <a:off x="480291" y="2272145"/>
            <a:ext cx="2670084" cy="1107996"/>
          </a:xfrm>
          <a:prstGeom prst="rect">
            <a:avLst/>
          </a:prstGeom>
          <a:noFill/>
        </p:spPr>
        <p:txBody>
          <a:bodyPr wrap="square" rtlCol="0">
            <a:spAutoFit/>
          </a:bodyPr>
          <a:lstStyle/>
          <a:p>
            <a:r>
              <a:rPr lang="es-ES" sz="1600" b="1" i="1" dirty="0"/>
              <a:t>*Crecimiento en renta per cápita de 2,22% entre 2017 y 2021.</a:t>
            </a:r>
          </a:p>
          <a:p>
            <a:endParaRPr lang="es-ES" dirty="0"/>
          </a:p>
        </p:txBody>
      </p:sp>
      <p:sp>
        <p:nvSpPr>
          <p:cNvPr id="15" name="CuadroTexto 14">
            <a:extLst>
              <a:ext uri="{FF2B5EF4-FFF2-40B4-BE49-F238E27FC236}">
                <a16:creationId xmlns:a16="http://schemas.microsoft.com/office/drawing/2014/main" id="{7EA20F62-CE72-7D79-355B-5F7DD90572FD}"/>
              </a:ext>
            </a:extLst>
          </p:cNvPr>
          <p:cNvSpPr txBox="1"/>
          <p:nvPr/>
        </p:nvSpPr>
        <p:spPr>
          <a:xfrm>
            <a:off x="5556441" y="2017626"/>
            <a:ext cx="6155268" cy="1015663"/>
          </a:xfrm>
          <a:prstGeom prst="rect">
            <a:avLst/>
          </a:prstGeom>
          <a:noFill/>
        </p:spPr>
        <p:txBody>
          <a:bodyPr wrap="square" rtlCol="0">
            <a:spAutoFit/>
          </a:bodyPr>
          <a:lstStyle/>
          <a:p>
            <a:r>
              <a:rPr lang="es-ES" sz="1400" b="1" dirty="0"/>
              <a:t>Su índice de </a:t>
            </a:r>
            <a:r>
              <a:rPr lang="es-ES" sz="1400" b="1" i="1" dirty="0"/>
              <a:t>0,95 %, </a:t>
            </a:r>
            <a:r>
              <a:rPr lang="es-ES" sz="1400" b="1" dirty="0"/>
              <a:t>es el más alto de todos los distritos, por lo que la relación entre el precio de venta y precio de alquiler lo sitúa como distrito óptimo para invertir.</a:t>
            </a:r>
          </a:p>
          <a:p>
            <a:endParaRPr lang="es-ES" dirty="0"/>
          </a:p>
        </p:txBody>
      </p:sp>
      <p:pic>
        <p:nvPicPr>
          <p:cNvPr id="17" name="Imagen 16">
            <a:extLst>
              <a:ext uri="{FF2B5EF4-FFF2-40B4-BE49-F238E27FC236}">
                <a16:creationId xmlns:a16="http://schemas.microsoft.com/office/drawing/2014/main" id="{17EDFD24-091F-B371-000D-E23BC1D89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50" y="115086"/>
            <a:ext cx="1043640" cy="1628078"/>
          </a:xfrm>
          <a:prstGeom prst="rect">
            <a:avLst/>
          </a:prstGeom>
        </p:spPr>
      </p:pic>
    </p:spTree>
    <p:extLst>
      <p:ext uri="{BB962C8B-B14F-4D97-AF65-F5344CB8AC3E}">
        <p14:creationId xmlns:p14="http://schemas.microsoft.com/office/powerpoint/2010/main" val="253640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80">
                                          <p:stCondLst>
                                            <p:cond delay="0"/>
                                          </p:stCondLst>
                                        </p:cTn>
                                        <p:tgtEl>
                                          <p:spTgt spid="17"/>
                                        </p:tgtEl>
                                      </p:cBhvr>
                                    </p:animEffect>
                                    <p:anim calcmode="lin" valueType="num">
                                      <p:cBhvr>
                                        <p:cTn id="1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7" dur="26">
                                          <p:stCondLst>
                                            <p:cond delay="650"/>
                                          </p:stCondLst>
                                        </p:cTn>
                                        <p:tgtEl>
                                          <p:spTgt spid="17"/>
                                        </p:tgtEl>
                                      </p:cBhvr>
                                      <p:to x="100000" y="60000"/>
                                    </p:animScale>
                                    <p:animScale>
                                      <p:cBhvr>
                                        <p:cTn id="18" dur="166" decel="50000">
                                          <p:stCondLst>
                                            <p:cond delay="676"/>
                                          </p:stCondLst>
                                        </p:cTn>
                                        <p:tgtEl>
                                          <p:spTgt spid="17"/>
                                        </p:tgtEl>
                                      </p:cBhvr>
                                      <p:to x="100000" y="100000"/>
                                    </p:animScale>
                                    <p:animScale>
                                      <p:cBhvr>
                                        <p:cTn id="19" dur="26">
                                          <p:stCondLst>
                                            <p:cond delay="1312"/>
                                          </p:stCondLst>
                                        </p:cTn>
                                        <p:tgtEl>
                                          <p:spTgt spid="17"/>
                                        </p:tgtEl>
                                      </p:cBhvr>
                                      <p:to x="100000" y="80000"/>
                                    </p:animScale>
                                    <p:animScale>
                                      <p:cBhvr>
                                        <p:cTn id="20" dur="166" decel="50000">
                                          <p:stCondLst>
                                            <p:cond delay="1338"/>
                                          </p:stCondLst>
                                        </p:cTn>
                                        <p:tgtEl>
                                          <p:spTgt spid="17"/>
                                        </p:tgtEl>
                                      </p:cBhvr>
                                      <p:to x="100000" y="100000"/>
                                    </p:animScale>
                                    <p:animScale>
                                      <p:cBhvr>
                                        <p:cTn id="21" dur="26">
                                          <p:stCondLst>
                                            <p:cond delay="1642"/>
                                          </p:stCondLst>
                                        </p:cTn>
                                        <p:tgtEl>
                                          <p:spTgt spid="17"/>
                                        </p:tgtEl>
                                      </p:cBhvr>
                                      <p:to x="100000" y="90000"/>
                                    </p:animScale>
                                    <p:animScale>
                                      <p:cBhvr>
                                        <p:cTn id="22" dur="166" decel="50000">
                                          <p:stCondLst>
                                            <p:cond delay="1668"/>
                                          </p:stCondLst>
                                        </p:cTn>
                                        <p:tgtEl>
                                          <p:spTgt spid="17"/>
                                        </p:tgtEl>
                                      </p:cBhvr>
                                      <p:to x="100000" y="100000"/>
                                    </p:animScale>
                                    <p:animScale>
                                      <p:cBhvr>
                                        <p:cTn id="23" dur="26">
                                          <p:stCondLst>
                                            <p:cond delay="1808"/>
                                          </p:stCondLst>
                                        </p:cTn>
                                        <p:tgtEl>
                                          <p:spTgt spid="17"/>
                                        </p:tgtEl>
                                      </p:cBhvr>
                                      <p:to x="100000" y="95000"/>
                                    </p:animScale>
                                    <p:animScale>
                                      <p:cBhvr>
                                        <p:cTn id="24" dur="166" decel="50000">
                                          <p:stCondLst>
                                            <p:cond delay="1834"/>
                                          </p:stCondLst>
                                        </p:cTn>
                                        <p:tgtEl>
                                          <p:spTgt spid="17"/>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circle(in)">
                                      <p:cBhvr>
                                        <p:cTn id="34" dur="2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circle(in)">
                                      <p:cBhvr>
                                        <p:cTn id="39" dur="2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circle(in)">
                                      <p:cBhvr>
                                        <p:cTn id="44" dur="20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 calcmode="lin" valueType="num">
                                      <p:cBhvr>
                                        <p:cTn id="51" dur="1000" fill="hold"/>
                                        <p:tgtEl>
                                          <p:spTgt spid="14"/>
                                        </p:tgtEl>
                                        <p:attrNameLst>
                                          <p:attrName>style.rotation</p:attrName>
                                        </p:attrNameLst>
                                      </p:cBhvr>
                                      <p:tavLst>
                                        <p:tav tm="0">
                                          <p:val>
                                            <p:fltVal val="90"/>
                                          </p:val>
                                        </p:tav>
                                        <p:tav tm="100000">
                                          <p:val>
                                            <p:fltVal val="0"/>
                                          </p:val>
                                        </p:tav>
                                      </p:tavLst>
                                    </p:anim>
                                    <p:animEffect transition="in" filter="fade">
                                      <p:cBhvr>
                                        <p:cTn id="52" dur="10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1000" fill="hold"/>
                                        <p:tgtEl>
                                          <p:spTgt spid="15"/>
                                        </p:tgtEl>
                                        <p:attrNameLst>
                                          <p:attrName>ppt_w</p:attrName>
                                        </p:attrNameLst>
                                      </p:cBhvr>
                                      <p:tavLst>
                                        <p:tav tm="0">
                                          <p:val>
                                            <p:fltVal val="0"/>
                                          </p:val>
                                        </p:tav>
                                        <p:tav tm="100000">
                                          <p:val>
                                            <p:strVal val="#ppt_w"/>
                                          </p:val>
                                        </p:tav>
                                      </p:tavLst>
                                    </p:anim>
                                    <p:anim calcmode="lin" valueType="num">
                                      <p:cBhvr>
                                        <p:cTn id="58" dur="1000" fill="hold"/>
                                        <p:tgtEl>
                                          <p:spTgt spid="15"/>
                                        </p:tgtEl>
                                        <p:attrNameLst>
                                          <p:attrName>ppt_h</p:attrName>
                                        </p:attrNameLst>
                                      </p:cBhvr>
                                      <p:tavLst>
                                        <p:tav tm="0">
                                          <p:val>
                                            <p:fltVal val="0"/>
                                          </p:val>
                                        </p:tav>
                                        <p:tav tm="100000">
                                          <p:val>
                                            <p:strVal val="#ppt_h"/>
                                          </p:val>
                                        </p:tav>
                                      </p:tavLst>
                                    </p:anim>
                                    <p:anim calcmode="lin" valueType="num">
                                      <p:cBhvr>
                                        <p:cTn id="59" dur="1000" fill="hold"/>
                                        <p:tgtEl>
                                          <p:spTgt spid="15"/>
                                        </p:tgtEl>
                                        <p:attrNameLst>
                                          <p:attrName>style.rotation</p:attrName>
                                        </p:attrNameLst>
                                      </p:cBhvr>
                                      <p:tavLst>
                                        <p:tav tm="0">
                                          <p:val>
                                            <p:fltVal val="90"/>
                                          </p:val>
                                        </p:tav>
                                        <p:tav tm="100000">
                                          <p:val>
                                            <p:fltVal val="0"/>
                                          </p:val>
                                        </p:tav>
                                      </p:tavLst>
                                    </p:anim>
                                    <p:animEffect transition="in" filter="fade">
                                      <p:cBhvr>
                                        <p:cTn id="6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B1519"/>
        </a:soli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00F69FF-B3F2-90EB-8BCE-8212CE157A19}"/>
              </a:ext>
            </a:extLst>
          </p:cNvPr>
          <p:cNvSpPr>
            <a:spLocks noGrp="1"/>
          </p:cNvSpPr>
          <p:nvPr>
            <p:ph type="dt" sz="half" idx="10"/>
          </p:nvPr>
        </p:nvSpPr>
        <p:spPr/>
        <p:txBody>
          <a:bodyPr/>
          <a:lstStyle/>
          <a:p>
            <a:pPr rtl="0"/>
            <a:fld id="{9B572A2E-2D1F-4CE9-8283-32B623FD9550}" type="datetime1">
              <a:rPr lang="es-ES" smtClean="0"/>
              <a:t>29/01/2024</a:t>
            </a:fld>
            <a:endParaRPr lang="en-US" dirty="0"/>
          </a:p>
        </p:txBody>
      </p:sp>
      <p:pic>
        <p:nvPicPr>
          <p:cNvPr id="4" name="Imagen 3">
            <a:extLst>
              <a:ext uri="{FF2B5EF4-FFF2-40B4-BE49-F238E27FC236}">
                <a16:creationId xmlns:a16="http://schemas.microsoft.com/office/drawing/2014/main" id="{F70C0703-8BCF-BE25-6B1C-9344AFC3A50C}"/>
              </a:ext>
            </a:extLst>
          </p:cNvPr>
          <p:cNvPicPr>
            <a:picLocks noChangeAspect="1"/>
          </p:cNvPicPr>
          <p:nvPr/>
        </p:nvPicPr>
        <p:blipFill>
          <a:blip r:embed="rId2"/>
          <a:stretch>
            <a:fillRect/>
          </a:stretch>
        </p:blipFill>
        <p:spPr>
          <a:xfrm>
            <a:off x="3171054" y="2825060"/>
            <a:ext cx="3383960" cy="3376589"/>
          </a:xfrm>
          <a:prstGeom prst="rect">
            <a:avLst/>
          </a:prstGeom>
        </p:spPr>
      </p:pic>
      <p:sp>
        <p:nvSpPr>
          <p:cNvPr id="6" name="CuadroTexto 5">
            <a:extLst>
              <a:ext uri="{FF2B5EF4-FFF2-40B4-BE49-F238E27FC236}">
                <a16:creationId xmlns:a16="http://schemas.microsoft.com/office/drawing/2014/main" id="{B9B4344F-F822-9892-2D94-7BE1FFB08FEA}"/>
              </a:ext>
            </a:extLst>
          </p:cNvPr>
          <p:cNvSpPr txBox="1"/>
          <p:nvPr/>
        </p:nvSpPr>
        <p:spPr>
          <a:xfrm>
            <a:off x="3731759" y="327347"/>
            <a:ext cx="8136468" cy="369332"/>
          </a:xfrm>
          <a:prstGeom prst="rect">
            <a:avLst/>
          </a:prstGeom>
          <a:noFill/>
        </p:spPr>
        <p:txBody>
          <a:bodyPr wrap="square" rtlCol="0">
            <a:spAutoFit/>
          </a:bodyPr>
          <a:lstStyle/>
          <a:p>
            <a:r>
              <a:rPr lang="es-ES" b="1" dirty="0">
                <a:solidFill>
                  <a:schemeClr val="bg1"/>
                </a:solidFill>
                <a:effectLst>
                  <a:outerShdw blurRad="38100" dist="38100" dir="2700000" algn="tl">
                    <a:srgbClr val="000000">
                      <a:alpha val="43137"/>
                    </a:srgbClr>
                  </a:outerShdw>
                </a:effectLst>
              </a:rPr>
              <a:t>2.) PEDANIAS OESTE (Municipio de Murcia)</a:t>
            </a:r>
          </a:p>
        </p:txBody>
      </p:sp>
      <p:pic>
        <p:nvPicPr>
          <p:cNvPr id="8" name="Imagen 7">
            <a:extLst>
              <a:ext uri="{FF2B5EF4-FFF2-40B4-BE49-F238E27FC236}">
                <a16:creationId xmlns:a16="http://schemas.microsoft.com/office/drawing/2014/main" id="{C30EAB20-2080-F523-C0C7-DF28A79A8BD8}"/>
              </a:ext>
            </a:extLst>
          </p:cNvPr>
          <p:cNvPicPr>
            <a:picLocks noChangeAspect="1"/>
          </p:cNvPicPr>
          <p:nvPr/>
        </p:nvPicPr>
        <p:blipFill>
          <a:blip r:embed="rId3"/>
          <a:stretch>
            <a:fillRect/>
          </a:stretch>
        </p:blipFill>
        <p:spPr>
          <a:xfrm>
            <a:off x="526202" y="2825060"/>
            <a:ext cx="1942366" cy="3243502"/>
          </a:xfrm>
          <a:prstGeom prst="rect">
            <a:avLst/>
          </a:prstGeom>
        </p:spPr>
      </p:pic>
      <p:pic>
        <p:nvPicPr>
          <p:cNvPr id="10" name="Imagen 9">
            <a:extLst>
              <a:ext uri="{FF2B5EF4-FFF2-40B4-BE49-F238E27FC236}">
                <a16:creationId xmlns:a16="http://schemas.microsoft.com/office/drawing/2014/main" id="{1CA48233-5329-6644-8EBD-F5092F9AE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280" y="2916783"/>
            <a:ext cx="5095142" cy="3060056"/>
          </a:xfrm>
          <a:prstGeom prst="rect">
            <a:avLst/>
          </a:prstGeom>
        </p:spPr>
      </p:pic>
      <p:sp>
        <p:nvSpPr>
          <p:cNvPr id="11" name="CuadroTexto 10">
            <a:extLst>
              <a:ext uri="{FF2B5EF4-FFF2-40B4-BE49-F238E27FC236}">
                <a16:creationId xmlns:a16="http://schemas.microsoft.com/office/drawing/2014/main" id="{8309B952-5106-D924-4F2E-6BB92AF87D06}"/>
              </a:ext>
            </a:extLst>
          </p:cNvPr>
          <p:cNvSpPr txBox="1"/>
          <p:nvPr/>
        </p:nvSpPr>
        <p:spPr>
          <a:xfrm>
            <a:off x="1939380" y="814401"/>
            <a:ext cx="9702609" cy="830997"/>
          </a:xfrm>
          <a:prstGeom prst="rect">
            <a:avLst/>
          </a:prstGeom>
          <a:noFill/>
        </p:spPr>
        <p:txBody>
          <a:bodyPr wrap="square" rtlCol="0">
            <a:spAutoFit/>
          </a:bodyPr>
          <a:lstStyle/>
          <a:p>
            <a:r>
              <a:rPr lang="es-ES" sz="1600" dirty="0">
                <a:solidFill>
                  <a:schemeClr val="bg1"/>
                </a:solidFill>
              </a:rPr>
              <a:t>Tras nuestro análisis podemos confirmar que nuestra hipótesis inicial se cumple, el distrito más destacado del Municipio de Murcia es Pedanías Oeste, que comprende los barrios indicados abajo, situado a las afueras del Municipio en la zona Oeste, distrito en desarrollo y crecimiento.</a:t>
            </a:r>
          </a:p>
        </p:txBody>
      </p:sp>
      <p:sp>
        <p:nvSpPr>
          <p:cNvPr id="12" name="CuadroTexto 11">
            <a:extLst>
              <a:ext uri="{FF2B5EF4-FFF2-40B4-BE49-F238E27FC236}">
                <a16:creationId xmlns:a16="http://schemas.microsoft.com/office/drawing/2014/main" id="{C9E40EB6-F807-000F-ED85-D14B506809CE}"/>
              </a:ext>
            </a:extLst>
          </p:cNvPr>
          <p:cNvSpPr txBox="1"/>
          <p:nvPr/>
        </p:nvSpPr>
        <p:spPr>
          <a:xfrm>
            <a:off x="267202" y="2184118"/>
            <a:ext cx="3103395" cy="523220"/>
          </a:xfrm>
          <a:prstGeom prst="rect">
            <a:avLst/>
          </a:prstGeom>
          <a:noFill/>
        </p:spPr>
        <p:txBody>
          <a:bodyPr wrap="square" rtlCol="0">
            <a:spAutoFit/>
          </a:bodyPr>
          <a:lstStyle/>
          <a:p>
            <a:r>
              <a:rPr lang="es-ES" sz="1400" b="1" i="1" dirty="0">
                <a:solidFill>
                  <a:schemeClr val="bg1"/>
                </a:solidFill>
              </a:rPr>
              <a:t>*Crecimiento en renta per </a:t>
            </a:r>
            <a:r>
              <a:rPr lang="es-ES" sz="1400" b="1" i="1" dirty="0" err="1">
                <a:solidFill>
                  <a:schemeClr val="bg1"/>
                </a:solidFill>
              </a:rPr>
              <a:t>capita</a:t>
            </a:r>
            <a:r>
              <a:rPr lang="es-ES" sz="1400" b="1" i="1" dirty="0">
                <a:solidFill>
                  <a:schemeClr val="bg1"/>
                </a:solidFill>
              </a:rPr>
              <a:t> de 17,25% entre 2017 y 2021.</a:t>
            </a:r>
          </a:p>
        </p:txBody>
      </p:sp>
      <p:sp>
        <p:nvSpPr>
          <p:cNvPr id="13" name="CuadroTexto 12">
            <a:extLst>
              <a:ext uri="{FF2B5EF4-FFF2-40B4-BE49-F238E27FC236}">
                <a16:creationId xmlns:a16="http://schemas.microsoft.com/office/drawing/2014/main" id="{F863959E-1F13-0FB2-D0BE-F2C21C7CBABF}"/>
              </a:ext>
            </a:extLst>
          </p:cNvPr>
          <p:cNvSpPr txBox="1"/>
          <p:nvPr/>
        </p:nvSpPr>
        <p:spPr>
          <a:xfrm>
            <a:off x="7199368" y="2076396"/>
            <a:ext cx="4929494" cy="738664"/>
          </a:xfrm>
          <a:prstGeom prst="rect">
            <a:avLst/>
          </a:prstGeom>
          <a:noFill/>
        </p:spPr>
        <p:txBody>
          <a:bodyPr wrap="square" rtlCol="0">
            <a:spAutoFit/>
          </a:bodyPr>
          <a:lstStyle/>
          <a:p>
            <a:r>
              <a:rPr lang="es-ES" sz="1400" dirty="0">
                <a:solidFill>
                  <a:schemeClr val="bg1"/>
                </a:solidFill>
              </a:rPr>
              <a:t>Su índice de </a:t>
            </a:r>
            <a:r>
              <a:rPr lang="es-ES" sz="1400" b="1" i="1" dirty="0">
                <a:solidFill>
                  <a:schemeClr val="bg1"/>
                </a:solidFill>
              </a:rPr>
              <a:t>0,75 %, </a:t>
            </a:r>
            <a:r>
              <a:rPr lang="es-ES" sz="1400" dirty="0">
                <a:solidFill>
                  <a:schemeClr val="bg1"/>
                </a:solidFill>
              </a:rPr>
              <a:t>es el segundo más alto de todos los distritos, por lo que la relación entre el precio de venta y precio de alquiler lo sitúa como un para invertir.</a:t>
            </a:r>
          </a:p>
        </p:txBody>
      </p:sp>
      <p:pic>
        <p:nvPicPr>
          <p:cNvPr id="5" name="Imagen 4">
            <a:extLst>
              <a:ext uri="{FF2B5EF4-FFF2-40B4-BE49-F238E27FC236}">
                <a16:creationId xmlns:a16="http://schemas.microsoft.com/office/drawing/2014/main" id="{1C69F920-53B4-A548-2FE0-2A22050E9C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73" y="114905"/>
            <a:ext cx="1027522" cy="1738747"/>
          </a:xfrm>
          <a:prstGeom prst="rect">
            <a:avLst/>
          </a:prstGeom>
        </p:spPr>
      </p:pic>
    </p:spTree>
    <p:extLst>
      <p:ext uri="{BB962C8B-B14F-4D97-AF65-F5344CB8AC3E}">
        <p14:creationId xmlns:p14="http://schemas.microsoft.com/office/powerpoint/2010/main" val="3861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circle(in)">
                                      <p:cBhvr>
                                        <p:cTn id="35" dur="20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circle(in)">
                                      <p:cBhvr>
                                        <p:cTn id="40" dur="2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circle(in)">
                                      <p:cBhvr>
                                        <p:cTn id="45" dur="20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00B050"/>
            </a:gs>
            <a:gs pos="74000">
              <a:schemeClr val="accent1">
                <a:lumMod val="45000"/>
                <a:lumOff val="55000"/>
              </a:schemeClr>
            </a:gs>
            <a:gs pos="85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F1FA8A8-6356-FAEE-B396-336F31B581B6}"/>
              </a:ext>
            </a:extLst>
          </p:cNvPr>
          <p:cNvSpPr>
            <a:spLocks noGrp="1"/>
          </p:cNvSpPr>
          <p:nvPr>
            <p:ph type="dt" sz="half" idx="10"/>
          </p:nvPr>
        </p:nvSpPr>
        <p:spPr/>
        <p:txBody>
          <a:bodyPr/>
          <a:lstStyle/>
          <a:p>
            <a:pPr rtl="0"/>
            <a:fld id="{9B572A2E-2D1F-4CE9-8283-32B623FD9550}" type="datetime1">
              <a:rPr lang="es-ES" smtClean="0"/>
              <a:t>29/01/2024</a:t>
            </a:fld>
            <a:endParaRPr lang="en-US" dirty="0"/>
          </a:p>
        </p:txBody>
      </p:sp>
      <p:sp>
        <p:nvSpPr>
          <p:cNvPr id="5" name="CuadroTexto 4">
            <a:extLst>
              <a:ext uri="{FF2B5EF4-FFF2-40B4-BE49-F238E27FC236}">
                <a16:creationId xmlns:a16="http://schemas.microsoft.com/office/drawing/2014/main" id="{D5FC1F82-B8A2-0BC9-83F8-3E3D6296E8A7}"/>
              </a:ext>
            </a:extLst>
          </p:cNvPr>
          <p:cNvSpPr txBox="1"/>
          <p:nvPr/>
        </p:nvSpPr>
        <p:spPr>
          <a:xfrm>
            <a:off x="3745051" y="204800"/>
            <a:ext cx="6096000" cy="369332"/>
          </a:xfrm>
          <a:prstGeom prst="rect">
            <a:avLst/>
          </a:prstGeom>
          <a:noFill/>
        </p:spPr>
        <p:txBody>
          <a:bodyPr wrap="square">
            <a:spAutoFit/>
          </a:bodyPr>
          <a:lstStyle/>
          <a:p>
            <a:r>
              <a:rPr lang="es-ES" b="1" dirty="0">
                <a:effectLst>
                  <a:outerShdw blurRad="38100" dist="38100" dir="2700000" algn="tl">
                    <a:srgbClr val="000000">
                      <a:alpha val="43137"/>
                    </a:srgbClr>
                  </a:outerShdw>
                </a:effectLst>
              </a:rPr>
              <a:t>3º Villaverde(Municipio de Madrid)</a:t>
            </a:r>
          </a:p>
        </p:txBody>
      </p:sp>
      <p:sp>
        <p:nvSpPr>
          <p:cNvPr id="6" name="CuadroTexto 5">
            <a:extLst>
              <a:ext uri="{FF2B5EF4-FFF2-40B4-BE49-F238E27FC236}">
                <a16:creationId xmlns:a16="http://schemas.microsoft.com/office/drawing/2014/main" id="{23B65DCC-E4AC-7AF2-8AB7-8460BF4CA26A}"/>
              </a:ext>
            </a:extLst>
          </p:cNvPr>
          <p:cNvSpPr txBox="1"/>
          <p:nvPr/>
        </p:nvSpPr>
        <p:spPr>
          <a:xfrm>
            <a:off x="1524000" y="621329"/>
            <a:ext cx="9169304" cy="1239399"/>
          </a:xfrm>
          <a:prstGeom prst="rect">
            <a:avLst/>
          </a:prstGeom>
          <a:noFill/>
        </p:spPr>
        <p:txBody>
          <a:bodyPr wrap="square" rtlCol="0">
            <a:spAutoFit/>
          </a:bodyPr>
          <a:lstStyle/>
          <a:p>
            <a:r>
              <a:rPr lang="es-ES" sz="1800" dirty="0"/>
              <a:t>También podemos confirmar que nuestra hipótesis inicial se cumple aquí, el tercer distrito más destacado se encuentra en el Municipio de Madrid, este es el </a:t>
            </a:r>
            <a:r>
              <a:rPr lang="es-ES" dirty="0"/>
              <a:t>distrito de Villaverde</a:t>
            </a:r>
            <a:r>
              <a:rPr lang="es-ES" sz="1800" dirty="0"/>
              <a:t>, que comprende los barrios indicados abajo, situado a las afueras del Municipio en la zona Sur, distrito obrero en expansión y crecimiento.</a:t>
            </a:r>
            <a:endParaRPr lang="es-ES" dirty="0"/>
          </a:p>
        </p:txBody>
      </p:sp>
      <p:pic>
        <p:nvPicPr>
          <p:cNvPr id="8" name="Imagen 7">
            <a:extLst>
              <a:ext uri="{FF2B5EF4-FFF2-40B4-BE49-F238E27FC236}">
                <a16:creationId xmlns:a16="http://schemas.microsoft.com/office/drawing/2014/main" id="{F5CE3891-1DB2-255A-BC55-0F0ED1041AE6}"/>
              </a:ext>
            </a:extLst>
          </p:cNvPr>
          <p:cNvPicPr>
            <a:picLocks noChangeAspect="1"/>
          </p:cNvPicPr>
          <p:nvPr/>
        </p:nvPicPr>
        <p:blipFill>
          <a:blip r:embed="rId2"/>
          <a:stretch>
            <a:fillRect/>
          </a:stretch>
        </p:blipFill>
        <p:spPr>
          <a:xfrm>
            <a:off x="319350" y="3158761"/>
            <a:ext cx="2646364" cy="2249945"/>
          </a:xfrm>
          <a:prstGeom prst="rect">
            <a:avLst/>
          </a:prstGeom>
        </p:spPr>
      </p:pic>
      <p:pic>
        <p:nvPicPr>
          <p:cNvPr id="11" name="Imagen 10">
            <a:extLst>
              <a:ext uri="{FF2B5EF4-FFF2-40B4-BE49-F238E27FC236}">
                <a16:creationId xmlns:a16="http://schemas.microsoft.com/office/drawing/2014/main" id="{C0BF45D8-A7A9-5740-1C46-4A04FE7BA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7433" y="2586660"/>
            <a:ext cx="4487641" cy="3754872"/>
          </a:xfrm>
          <a:prstGeom prst="rect">
            <a:avLst/>
          </a:prstGeom>
        </p:spPr>
      </p:pic>
      <p:pic>
        <p:nvPicPr>
          <p:cNvPr id="13" name="Imagen 12">
            <a:extLst>
              <a:ext uri="{FF2B5EF4-FFF2-40B4-BE49-F238E27FC236}">
                <a16:creationId xmlns:a16="http://schemas.microsoft.com/office/drawing/2014/main" id="{412C833D-455F-8E87-6981-590772966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3742" y="3005359"/>
            <a:ext cx="3192242" cy="3192242"/>
          </a:xfrm>
          <a:prstGeom prst="rect">
            <a:avLst/>
          </a:prstGeom>
        </p:spPr>
      </p:pic>
      <p:sp>
        <p:nvSpPr>
          <p:cNvPr id="14" name="CuadroTexto 13">
            <a:extLst>
              <a:ext uri="{FF2B5EF4-FFF2-40B4-BE49-F238E27FC236}">
                <a16:creationId xmlns:a16="http://schemas.microsoft.com/office/drawing/2014/main" id="{A44F3358-143B-9C24-EB2E-7C49A2122E9C}"/>
              </a:ext>
            </a:extLst>
          </p:cNvPr>
          <p:cNvSpPr txBox="1"/>
          <p:nvPr/>
        </p:nvSpPr>
        <p:spPr>
          <a:xfrm>
            <a:off x="287866" y="2358542"/>
            <a:ext cx="2709333" cy="800219"/>
          </a:xfrm>
          <a:prstGeom prst="rect">
            <a:avLst/>
          </a:prstGeom>
          <a:noFill/>
        </p:spPr>
        <p:txBody>
          <a:bodyPr wrap="square" rtlCol="0">
            <a:spAutoFit/>
          </a:bodyPr>
          <a:lstStyle/>
          <a:p>
            <a:r>
              <a:rPr lang="es-ES" sz="1400" b="1" i="1" dirty="0"/>
              <a:t>*Crecimiento en renta per </a:t>
            </a:r>
            <a:r>
              <a:rPr lang="es-ES" sz="1400" b="1" i="1" dirty="0" err="1"/>
              <a:t>capita</a:t>
            </a:r>
            <a:r>
              <a:rPr lang="es-ES" sz="1400" b="1" i="1" dirty="0"/>
              <a:t> de 7,16 % entre 2017 y 2021.</a:t>
            </a:r>
          </a:p>
          <a:p>
            <a:endParaRPr lang="es-ES" dirty="0"/>
          </a:p>
        </p:txBody>
      </p:sp>
      <p:sp>
        <p:nvSpPr>
          <p:cNvPr id="15" name="CuadroTexto 14">
            <a:extLst>
              <a:ext uri="{FF2B5EF4-FFF2-40B4-BE49-F238E27FC236}">
                <a16:creationId xmlns:a16="http://schemas.microsoft.com/office/drawing/2014/main" id="{52FF8735-754C-B04E-BCB6-CEF99483E106}"/>
              </a:ext>
            </a:extLst>
          </p:cNvPr>
          <p:cNvSpPr txBox="1"/>
          <p:nvPr/>
        </p:nvSpPr>
        <p:spPr>
          <a:xfrm>
            <a:off x="3377047" y="1868856"/>
            <a:ext cx="4454619" cy="1231106"/>
          </a:xfrm>
          <a:prstGeom prst="rect">
            <a:avLst/>
          </a:prstGeom>
          <a:noFill/>
        </p:spPr>
        <p:txBody>
          <a:bodyPr wrap="square" rtlCol="0">
            <a:spAutoFit/>
          </a:bodyPr>
          <a:lstStyle/>
          <a:p>
            <a:r>
              <a:rPr lang="es-ES" sz="1400" dirty="0"/>
              <a:t>Su índice de </a:t>
            </a:r>
            <a:r>
              <a:rPr lang="es-ES" sz="1400" b="1" i="1" dirty="0"/>
              <a:t>0,65 %, </a:t>
            </a:r>
            <a:r>
              <a:rPr lang="es-ES" sz="1400" dirty="0"/>
              <a:t>es el tercero más alto de todos los distritos, por lo que la relación entre el precio de venta y precio de alquiler lo sitúa como una buena opción  para invertir.</a:t>
            </a:r>
          </a:p>
          <a:p>
            <a:endParaRPr lang="es-ES" dirty="0"/>
          </a:p>
        </p:txBody>
      </p:sp>
      <p:pic>
        <p:nvPicPr>
          <p:cNvPr id="17" name="Imagen 16">
            <a:extLst>
              <a:ext uri="{FF2B5EF4-FFF2-40B4-BE49-F238E27FC236}">
                <a16:creationId xmlns:a16="http://schemas.microsoft.com/office/drawing/2014/main" id="{E83C5B1E-39A4-0E77-D997-9380217C9FB5}"/>
              </a:ext>
            </a:extLst>
          </p:cNvPr>
          <p:cNvPicPr>
            <a:picLocks noChangeAspect="1"/>
          </p:cNvPicPr>
          <p:nvPr/>
        </p:nvPicPr>
        <p:blipFill>
          <a:blip r:embed="rId5"/>
          <a:stretch>
            <a:fillRect/>
          </a:stretch>
        </p:blipFill>
        <p:spPr>
          <a:xfrm>
            <a:off x="80558" y="98080"/>
            <a:ext cx="1314443" cy="1762648"/>
          </a:xfrm>
          <a:prstGeom prst="rect">
            <a:avLst/>
          </a:prstGeom>
        </p:spPr>
      </p:pic>
    </p:spTree>
    <p:extLst>
      <p:ext uri="{BB962C8B-B14F-4D97-AF65-F5344CB8AC3E}">
        <p14:creationId xmlns:p14="http://schemas.microsoft.com/office/powerpoint/2010/main" val="231062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80">
                                          <p:stCondLst>
                                            <p:cond delay="0"/>
                                          </p:stCondLst>
                                        </p:cTn>
                                        <p:tgtEl>
                                          <p:spTgt spid="17"/>
                                        </p:tgtEl>
                                      </p:cBhvr>
                                    </p:animEffect>
                                    <p:anim calcmode="lin" valueType="num">
                                      <p:cBhvr>
                                        <p:cTn id="1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7" dur="26">
                                          <p:stCondLst>
                                            <p:cond delay="650"/>
                                          </p:stCondLst>
                                        </p:cTn>
                                        <p:tgtEl>
                                          <p:spTgt spid="17"/>
                                        </p:tgtEl>
                                      </p:cBhvr>
                                      <p:to x="100000" y="60000"/>
                                    </p:animScale>
                                    <p:animScale>
                                      <p:cBhvr>
                                        <p:cTn id="18" dur="166" decel="50000">
                                          <p:stCondLst>
                                            <p:cond delay="676"/>
                                          </p:stCondLst>
                                        </p:cTn>
                                        <p:tgtEl>
                                          <p:spTgt spid="17"/>
                                        </p:tgtEl>
                                      </p:cBhvr>
                                      <p:to x="100000" y="100000"/>
                                    </p:animScale>
                                    <p:animScale>
                                      <p:cBhvr>
                                        <p:cTn id="19" dur="26">
                                          <p:stCondLst>
                                            <p:cond delay="1312"/>
                                          </p:stCondLst>
                                        </p:cTn>
                                        <p:tgtEl>
                                          <p:spTgt spid="17"/>
                                        </p:tgtEl>
                                      </p:cBhvr>
                                      <p:to x="100000" y="80000"/>
                                    </p:animScale>
                                    <p:animScale>
                                      <p:cBhvr>
                                        <p:cTn id="20" dur="166" decel="50000">
                                          <p:stCondLst>
                                            <p:cond delay="1338"/>
                                          </p:stCondLst>
                                        </p:cTn>
                                        <p:tgtEl>
                                          <p:spTgt spid="17"/>
                                        </p:tgtEl>
                                      </p:cBhvr>
                                      <p:to x="100000" y="100000"/>
                                    </p:animScale>
                                    <p:animScale>
                                      <p:cBhvr>
                                        <p:cTn id="21" dur="26">
                                          <p:stCondLst>
                                            <p:cond delay="1642"/>
                                          </p:stCondLst>
                                        </p:cTn>
                                        <p:tgtEl>
                                          <p:spTgt spid="17"/>
                                        </p:tgtEl>
                                      </p:cBhvr>
                                      <p:to x="100000" y="90000"/>
                                    </p:animScale>
                                    <p:animScale>
                                      <p:cBhvr>
                                        <p:cTn id="22" dur="166" decel="50000">
                                          <p:stCondLst>
                                            <p:cond delay="1668"/>
                                          </p:stCondLst>
                                        </p:cTn>
                                        <p:tgtEl>
                                          <p:spTgt spid="17"/>
                                        </p:tgtEl>
                                      </p:cBhvr>
                                      <p:to x="100000" y="100000"/>
                                    </p:animScale>
                                    <p:animScale>
                                      <p:cBhvr>
                                        <p:cTn id="23" dur="26">
                                          <p:stCondLst>
                                            <p:cond delay="1808"/>
                                          </p:stCondLst>
                                        </p:cTn>
                                        <p:tgtEl>
                                          <p:spTgt spid="17"/>
                                        </p:tgtEl>
                                      </p:cBhvr>
                                      <p:to x="100000" y="95000"/>
                                    </p:animScale>
                                    <p:animScale>
                                      <p:cBhvr>
                                        <p:cTn id="24" dur="166" decel="50000">
                                          <p:stCondLst>
                                            <p:cond delay="1834"/>
                                          </p:stCondLst>
                                        </p:cTn>
                                        <p:tgtEl>
                                          <p:spTgt spid="17"/>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wheel(1)">
                                      <p:cBhvr>
                                        <p:cTn id="29" dur="2000"/>
                                        <p:tgtEl>
                                          <p:spTgt spid="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ircle(in)">
                                      <p:cBhvr>
                                        <p:cTn id="34" dur="2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circle(in)">
                                      <p:cBhvr>
                                        <p:cTn id="39" dur="20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circle(in)">
                                      <p:cBhvr>
                                        <p:cTn id="44" dur="20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1000" fill="hold"/>
                                        <p:tgtEl>
                                          <p:spTgt spid="14"/>
                                        </p:tgtEl>
                                        <p:attrNameLst>
                                          <p:attrName>ppt_w</p:attrName>
                                        </p:attrNameLst>
                                      </p:cBhvr>
                                      <p:tavLst>
                                        <p:tav tm="0">
                                          <p:val>
                                            <p:fltVal val="0"/>
                                          </p:val>
                                        </p:tav>
                                        <p:tav tm="100000">
                                          <p:val>
                                            <p:strVal val="#ppt_w"/>
                                          </p:val>
                                        </p:tav>
                                      </p:tavLst>
                                    </p:anim>
                                    <p:anim calcmode="lin" valueType="num">
                                      <p:cBhvr>
                                        <p:cTn id="50" dur="1000" fill="hold"/>
                                        <p:tgtEl>
                                          <p:spTgt spid="14"/>
                                        </p:tgtEl>
                                        <p:attrNameLst>
                                          <p:attrName>ppt_h</p:attrName>
                                        </p:attrNameLst>
                                      </p:cBhvr>
                                      <p:tavLst>
                                        <p:tav tm="0">
                                          <p:val>
                                            <p:fltVal val="0"/>
                                          </p:val>
                                        </p:tav>
                                        <p:tav tm="100000">
                                          <p:val>
                                            <p:strVal val="#ppt_h"/>
                                          </p:val>
                                        </p:tav>
                                      </p:tavLst>
                                    </p:anim>
                                    <p:anim calcmode="lin" valueType="num">
                                      <p:cBhvr>
                                        <p:cTn id="51" dur="1000" fill="hold"/>
                                        <p:tgtEl>
                                          <p:spTgt spid="14"/>
                                        </p:tgtEl>
                                        <p:attrNameLst>
                                          <p:attrName>style.rotation</p:attrName>
                                        </p:attrNameLst>
                                      </p:cBhvr>
                                      <p:tavLst>
                                        <p:tav tm="0">
                                          <p:val>
                                            <p:fltVal val="90"/>
                                          </p:val>
                                        </p:tav>
                                        <p:tav tm="100000">
                                          <p:val>
                                            <p:fltVal val="0"/>
                                          </p:val>
                                        </p:tav>
                                      </p:tavLst>
                                    </p:anim>
                                    <p:animEffect transition="in" filter="fade">
                                      <p:cBhvr>
                                        <p:cTn id="52" dur="10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1000" fill="hold"/>
                                        <p:tgtEl>
                                          <p:spTgt spid="15"/>
                                        </p:tgtEl>
                                        <p:attrNameLst>
                                          <p:attrName>ppt_w</p:attrName>
                                        </p:attrNameLst>
                                      </p:cBhvr>
                                      <p:tavLst>
                                        <p:tav tm="0">
                                          <p:val>
                                            <p:fltVal val="0"/>
                                          </p:val>
                                        </p:tav>
                                        <p:tav tm="100000">
                                          <p:val>
                                            <p:strVal val="#ppt_w"/>
                                          </p:val>
                                        </p:tav>
                                      </p:tavLst>
                                    </p:anim>
                                    <p:anim calcmode="lin" valueType="num">
                                      <p:cBhvr>
                                        <p:cTn id="58" dur="1000" fill="hold"/>
                                        <p:tgtEl>
                                          <p:spTgt spid="15"/>
                                        </p:tgtEl>
                                        <p:attrNameLst>
                                          <p:attrName>ppt_h</p:attrName>
                                        </p:attrNameLst>
                                      </p:cBhvr>
                                      <p:tavLst>
                                        <p:tav tm="0">
                                          <p:val>
                                            <p:fltVal val="0"/>
                                          </p:val>
                                        </p:tav>
                                        <p:tav tm="100000">
                                          <p:val>
                                            <p:strVal val="#ppt_h"/>
                                          </p:val>
                                        </p:tav>
                                      </p:tavLst>
                                    </p:anim>
                                    <p:anim calcmode="lin" valueType="num">
                                      <p:cBhvr>
                                        <p:cTn id="59" dur="1000" fill="hold"/>
                                        <p:tgtEl>
                                          <p:spTgt spid="15"/>
                                        </p:tgtEl>
                                        <p:attrNameLst>
                                          <p:attrName>style.rotation</p:attrName>
                                        </p:attrNameLst>
                                      </p:cBhvr>
                                      <p:tavLst>
                                        <p:tav tm="0">
                                          <p:val>
                                            <p:fltVal val="90"/>
                                          </p:val>
                                        </p:tav>
                                        <p:tav tm="100000">
                                          <p:val>
                                            <p:fltVal val="0"/>
                                          </p:val>
                                        </p:tav>
                                      </p:tavLst>
                                    </p:anim>
                                    <p:animEffect transition="in" filter="fade">
                                      <p:cBhvr>
                                        <p:cTn id="6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3749D-5400-6AA3-0AC6-A1A1EA7BE69F}"/>
              </a:ext>
            </a:extLst>
          </p:cNvPr>
          <p:cNvSpPr>
            <a:spLocks noGrp="1"/>
          </p:cNvSpPr>
          <p:nvPr>
            <p:ph type="title"/>
          </p:nvPr>
        </p:nvSpPr>
        <p:spPr>
          <a:xfrm>
            <a:off x="1097280" y="120073"/>
            <a:ext cx="10058400" cy="1617287"/>
          </a:xfrm>
        </p:spPr>
        <p:txBody>
          <a:bodyPr/>
          <a:lstStyle/>
          <a:p>
            <a:pPr algn="ctr"/>
            <a:r>
              <a:rPr lang="es-ES" dirty="0">
                <a:solidFill>
                  <a:schemeClr val="bg1"/>
                </a:solidFill>
              </a:rPr>
              <a:t>Renta per cápita</a:t>
            </a:r>
          </a:p>
        </p:txBody>
      </p:sp>
      <p:sp>
        <p:nvSpPr>
          <p:cNvPr id="3" name="Marcador de contenido 2">
            <a:extLst>
              <a:ext uri="{FF2B5EF4-FFF2-40B4-BE49-F238E27FC236}">
                <a16:creationId xmlns:a16="http://schemas.microsoft.com/office/drawing/2014/main" id="{C9086B67-12B2-D199-F678-F22805C523BE}"/>
              </a:ext>
            </a:extLst>
          </p:cNvPr>
          <p:cNvSpPr>
            <a:spLocks noGrp="1"/>
          </p:cNvSpPr>
          <p:nvPr>
            <p:ph idx="1"/>
          </p:nvPr>
        </p:nvSpPr>
        <p:spPr>
          <a:xfrm>
            <a:off x="1097280" y="2041235"/>
            <a:ext cx="10058400" cy="3827857"/>
          </a:xfrm>
        </p:spPr>
        <p:txBody>
          <a:bodyPr>
            <a:normAutofit/>
          </a:bodyPr>
          <a:lstStyle/>
          <a:p>
            <a:r>
              <a:rPr lang="es-ES" dirty="0">
                <a:solidFill>
                  <a:schemeClr val="bg1"/>
                </a:solidFill>
              </a:rPr>
              <a:t> - La renta per cápita es un factor muy importante a tener en cuenta.</a:t>
            </a:r>
          </a:p>
          <a:p>
            <a:r>
              <a:rPr lang="es-ES" dirty="0">
                <a:solidFill>
                  <a:schemeClr val="bg1"/>
                </a:solidFill>
              </a:rPr>
              <a:t> - Nos ayuda a entender la situación socioeconómica de la población. </a:t>
            </a:r>
          </a:p>
          <a:p>
            <a:r>
              <a:rPr lang="es-ES" dirty="0">
                <a:solidFill>
                  <a:schemeClr val="bg1"/>
                </a:solidFill>
              </a:rPr>
              <a:t>- En nuestro caso concreto, una vez identificados los distritos potenciales de compra basándonos en la combinación de los anteriores factores, comparamos la renta per cápita de la zona con la media de ese municipio, así determinamos en que umbral se encuentra la población que vive en ese distrito.</a:t>
            </a:r>
          </a:p>
          <a:p>
            <a:r>
              <a:rPr lang="es-ES" dirty="0">
                <a:solidFill>
                  <a:schemeClr val="bg1"/>
                </a:solidFill>
              </a:rPr>
              <a:t>- De esta forma podemos marcar como “segura” la operación basándonos en el precio del alquiler/m2 de ese distrito, la renta per cápita y el cálculo del 30% que debería suponer el coste del alquiler por individuo/hogar, así determinar la solvencia de la operación.</a:t>
            </a:r>
          </a:p>
        </p:txBody>
      </p:sp>
      <p:sp>
        <p:nvSpPr>
          <p:cNvPr id="4" name="Marcador de fecha 3">
            <a:extLst>
              <a:ext uri="{FF2B5EF4-FFF2-40B4-BE49-F238E27FC236}">
                <a16:creationId xmlns:a16="http://schemas.microsoft.com/office/drawing/2014/main" id="{6B2F93B2-101C-3430-4D65-33977BE7A31D}"/>
              </a:ext>
            </a:extLst>
          </p:cNvPr>
          <p:cNvSpPr>
            <a:spLocks noGrp="1"/>
          </p:cNvSpPr>
          <p:nvPr>
            <p:ph type="dt" sz="half" idx="10"/>
          </p:nvPr>
        </p:nvSpPr>
        <p:spPr/>
        <p:txBody>
          <a:bodyPr/>
          <a:lstStyle/>
          <a:p>
            <a:pPr rtl="0"/>
            <a:fld id="{642B802E-BFC6-4F89-8E3C-91026AB025AB}" type="datetime1">
              <a:rPr lang="es-ES" smtClean="0"/>
              <a:t>29/01/2024</a:t>
            </a:fld>
            <a:endParaRPr lang="en-US" dirty="0"/>
          </a:p>
        </p:txBody>
      </p:sp>
    </p:spTree>
    <p:extLst>
      <p:ext uri="{BB962C8B-B14F-4D97-AF65-F5344CB8AC3E}">
        <p14:creationId xmlns:p14="http://schemas.microsoft.com/office/powerpoint/2010/main" val="83675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8000">
              <a:schemeClr val="accent1">
                <a:lumMod val="5000"/>
                <a:lumOff val="95000"/>
              </a:schemeClr>
            </a:gs>
            <a:gs pos="74000">
              <a:schemeClr val="accent1">
                <a:lumMod val="45000"/>
                <a:lumOff val="55000"/>
              </a:schemeClr>
            </a:gs>
            <a:gs pos="85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FDB5633-26E5-B16B-6C77-6F86446A4652}"/>
              </a:ext>
            </a:extLst>
          </p:cNvPr>
          <p:cNvSpPr>
            <a:spLocks noGrp="1"/>
          </p:cNvSpPr>
          <p:nvPr>
            <p:ph type="dt" sz="half" idx="10"/>
          </p:nvPr>
        </p:nvSpPr>
        <p:spPr/>
        <p:txBody>
          <a:bodyPr/>
          <a:lstStyle/>
          <a:p>
            <a:pPr rtl="0"/>
            <a:fld id="{9B572A2E-2D1F-4CE9-8283-32B623FD9550}" type="datetime1">
              <a:rPr lang="es-ES" smtClean="0"/>
              <a:t>29/01/2024</a:t>
            </a:fld>
            <a:endParaRPr lang="en-US" dirty="0"/>
          </a:p>
        </p:txBody>
      </p:sp>
      <p:sp>
        <p:nvSpPr>
          <p:cNvPr id="3" name="CuadroTexto 2">
            <a:extLst>
              <a:ext uri="{FF2B5EF4-FFF2-40B4-BE49-F238E27FC236}">
                <a16:creationId xmlns:a16="http://schemas.microsoft.com/office/drawing/2014/main" id="{DB077221-E5EA-9E86-F6CF-C5167932B462}"/>
              </a:ext>
            </a:extLst>
          </p:cNvPr>
          <p:cNvSpPr txBox="1"/>
          <p:nvPr/>
        </p:nvSpPr>
        <p:spPr>
          <a:xfrm>
            <a:off x="1464542" y="1032933"/>
            <a:ext cx="9338734" cy="1107996"/>
          </a:xfrm>
          <a:prstGeom prst="rect">
            <a:avLst/>
          </a:prstGeom>
          <a:noFill/>
        </p:spPr>
        <p:txBody>
          <a:bodyPr wrap="square" rtlCol="0">
            <a:spAutoFit/>
          </a:bodyPr>
          <a:lstStyle/>
          <a:p>
            <a:r>
              <a:rPr lang="es-ES" sz="1600" dirty="0"/>
              <a:t>Tomando la renta per cápita media por Municipio, estimamos el 30% que debería suponer el gasto para el alquiler y comparamos nuestros resultados para saber si comprando en estos distritos el riesgo de impago es elevado o no, así determinaremos en parte la seguridad de la inversión.</a:t>
            </a:r>
          </a:p>
          <a:p>
            <a:endParaRPr lang="es-ES" dirty="0"/>
          </a:p>
        </p:txBody>
      </p:sp>
      <p:sp>
        <p:nvSpPr>
          <p:cNvPr id="4" name="CuadroTexto 3">
            <a:extLst>
              <a:ext uri="{FF2B5EF4-FFF2-40B4-BE49-F238E27FC236}">
                <a16:creationId xmlns:a16="http://schemas.microsoft.com/office/drawing/2014/main" id="{1E6E838B-D056-FAC7-59B2-8D8AA8558549}"/>
              </a:ext>
            </a:extLst>
          </p:cNvPr>
          <p:cNvSpPr txBox="1"/>
          <p:nvPr/>
        </p:nvSpPr>
        <p:spPr>
          <a:xfrm>
            <a:off x="3886970" y="510260"/>
            <a:ext cx="9338734" cy="369332"/>
          </a:xfrm>
          <a:prstGeom prst="rect">
            <a:avLst/>
          </a:prstGeom>
          <a:noFill/>
        </p:spPr>
        <p:txBody>
          <a:bodyPr wrap="square" rtlCol="0">
            <a:spAutoFit/>
          </a:bodyPr>
          <a:lstStyle/>
          <a:p>
            <a:r>
              <a:rPr lang="es-ES" b="1" dirty="0">
                <a:effectLst>
                  <a:outerShdw blurRad="38100" dist="38100" dir="2700000" algn="tl">
                    <a:srgbClr val="000000">
                      <a:alpha val="43137"/>
                    </a:srgbClr>
                  </a:outerShdw>
                </a:effectLst>
              </a:rPr>
              <a:t>Ejemplo de cálculo de coste del 30%</a:t>
            </a:r>
          </a:p>
        </p:txBody>
      </p:sp>
      <p:sp>
        <p:nvSpPr>
          <p:cNvPr id="6" name="CuadroTexto 5">
            <a:extLst>
              <a:ext uri="{FF2B5EF4-FFF2-40B4-BE49-F238E27FC236}">
                <a16:creationId xmlns:a16="http://schemas.microsoft.com/office/drawing/2014/main" id="{B71315BB-5B20-23E9-0285-41F09F9B3C69}"/>
              </a:ext>
            </a:extLst>
          </p:cNvPr>
          <p:cNvSpPr txBox="1"/>
          <p:nvPr/>
        </p:nvSpPr>
        <p:spPr>
          <a:xfrm>
            <a:off x="1464542" y="2294270"/>
            <a:ext cx="9579839" cy="2893100"/>
          </a:xfrm>
          <a:prstGeom prst="rect">
            <a:avLst/>
          </a:prstGeom>
          <a:noFill/>
        </p:spPr>
        <p:txBody>
          <a:bodyPr wrap="square">
            <a:spAutoFit/>
          </a:bodyPr>
          <a:lstStyle/>
          <a:p>
            <a:r>
              <a:rPr lang="es-ES" sz="1400" dirty="0"/>
              <a:t>Hagamos un cálculo rápido;</a:t>
            </a:r>
          </a:p>
          <a:p>
            <a:endParaRPr lang="es-ES" sz="1400" dirty="0"/>
          </a:p>
          <a:p>
            <a:r>
              <a:rPr lang="es-ES" sz="1400" dirty="0"/>
              <a:t>Tomando como ejemplo el distrito de Pedanías del Oeste:</a:t>
            </a:r>
          </a:p>
          <a:p>
            <a:endParaRPr lang="es-ES" sz="1400" dirty="0"/>
          </a:p>
          <a:p>
            <a:r>
              <a:rPr lang="es-ES" sz="1400" dirty="0"/>
              <a:t>La renta per cápita media del Municipio de Murcia es de </a:t>
            </a:r>
            <a:r>
              <a:rPr lang="es-ES" sz="1400" b="1" i="1" dirty="0"/>
              <a:t>22.295 </a:t>
            </a:r>
            <a:r>
              <a:rPr lang="es-ES" sz="1400" b="1" i="1" dirty="0" err="1"/>
              <a:t>eur</a:t>
            </a:r>
            <a:r>
              <a:rPr lang="es-ES" sz="1400" dirty="0"/>
              <a:t>, el precio medio de alquiler es de </a:t>
            </a:r>
            <a:r>
              <a:rPr lang="es-ES" sz="1400" b="1" i="1" dirty="0"/>
              <a:t>7,2 </a:t>
            </a:r>
            <a:r>
              <a:rPr lang="es-ES" sz="1400" b="1" i="1" dirty="0" err="1"/>
              <a:t>eur</a:t>
            </a:r>
            <a:r>
              <a:rPr lang="es-ES" sz="1400" b="1" i="1" dirty="0"/>
              <a:t>/m2</a:t>
            </a:r>
            <a:r>
              <a:rPr lang="es-ES" sz="1400" dirty="0"/>
              <a:t>, pongamos que miramos un piso de unos 100 m2 (2 o 3 habitaciones) = </a:t>
            </a:r>
            <a:r>
              <a:rPr lang="es-ES" sz="1400" b="1" i="1" dirty="0"/>
              <a:t>720 </a:t>
            </a:r>
            <a:r>
              <a:rPr lang="es-ES" sz="1400" b="1" i="1" dirty="0" err="1"/>
              <a:t>eur</a:t>
            </a:r>
            <a:r>
              <a:rPr lang="es-ES" sz="1400" b="1" i="1" dirty="0"/>
              <a:t>/mes.</a:t>
            </a:r>
          </a:p>
          <a:p>
            <a:endParaRPr lang="es-ES" sz="1400" dirty="0"/>
          </a:p>
          <a:p>
            <a:r>
              <a:rPr lang="es-ES" sz="1400" dirty="0"/>
              <a:t>22.295/12 meses = </a:t>
            </a:r>
            <a:r>
              <a:rPr lang="es-ES" sz="1400" b="1" i="1" dirty="0"/>
              <a:t>1857 </a:t>
            </a:r>
            <a:r>
              <a:rPr lang="es-ES" sz="1400" b="1" i="1" dirty="0" err="1"/>
              <a:t>eur</a:t>
            </a:r>
            <a:r>
              <a:rPr lang="es-ES" sz="1400" b="1" i="1" dirty="0"/>
              <a:t>/mes.</a:t>
            </a:r>
          </a:p>
          <a:p>
            <a:r>
              <a:rPr lang="es-ES" sz="1400" dirty="0"/>
              <a:t> </a:t>
            </a:r>
          </a:p>
          <a:p>
            <a:r>
              <a:rPr lang="es-ES" sz="1400" dirty="0"/>
              <a:t>Aplicando el 30 % </a:t>
            </a:r>
            <a:r>
              <a:rPr lang="es-ES" sz="1400" b="1" dirty="0"/>
              <a:t>= </a:t>
            </a:r>
            <a:r>
              <a:rPr lang="es-ES" sz="1400" b="1" i="1" dirty="0"/>
              <a:t>557 </a:t>
            </a:r>
            <a:r>
              <a:rPr lang="es-ES" sz="1400" b="1" i="1" dirty="0" err="1"/>
              <a:t>eur</a:t>
            </a:r>
            <a:r>
              <a:rPr lang="es-ES" sz="1400" b="1" i="1" dirty="0"/>
              <a:t>/mes </a:t>
            </a:r>
            <a:r>
              <a:rPr lang="es-ES" sz="1400" dirty="0"/>
              <a:t>para gasto en alquiler per cápita.</a:t>
            </a:r>
          </a:p>
          <a:p>
            <a:endParaRPr lang="es-ES" sz="1400" dirty="0"/>
          </a:p>
          <a:p>
            <a:r>
              <a:rPr lang="es-ES" sz="1400" b="1" u="sng" dirty="0"/>
              <a:t>Conclusión: </a:t>
            </a:r>
            <a:r>
              <a:rPr lang="es-ES" sz="1400" b="1" i="1" dirty="0"/>
              <a:t>Podríamos tener cierta seguridad de que bajo este umbral para una familia, pareja o piso compartido la probabilidad de impago es bastante baja.</a:t>
            </a:r>
          </a:p>
        </p:txBody>
      </p:sp>
    </p:spTree>
    <p:extLst>
      <p:ext uri="{BB962C8B-B14F-4D97-AF65-F5344CB8AC3E}">
        <p14:creationId xmlns:p14="http://schemas.microsoft.com/office/powerpoint/2010/main" val="29017472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ángulo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ítulo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rtlCol="0" anchor="ctr">
            <a:normAutofit/>
          </a:bodyPr>
          <a:lstStyle/>
          <a:p>
            <a:pPr lvl="0" rtl="0"/>
            <a:r>
              <a:rPr lang="es" sz="4800" i="1" dirty="0">
                <a:solidFill>
                  <a:srgbClr val="FFFFFF"/>
                </a:solidFill>
              </a:rPr>
              <a:t>“</a:t>
            </a:r>
            <a:r>
              <a:rPr lang="es-ES" sz="4800" i="1" dirty="0">
                <a:solidFill>
                  <a:srgbClr val="FFFFFF"/>
                </a:solidFill>
              </a:rPr>
              <a:t>Averigua a dónde va la gente y compra la tierra antes de que lleguen allí”</a:t>
            </a:r>
            <a:r>
              <a:rPr lang="es" sz="4800" i="1" dirty="0">
                <a:solidFill>
                  <a:srgbClr val="FFFFFF"/>
                </a:solidFill>
              </a:rPr>
              <a:t>.</a:t>
            </a:r>
          </a:p>
        </p:txBody>
      </p:sp>
      <p:sp>
        <p:nvSpPr>
          <p:cNvPr id="49" name="Rectángulo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71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FB8E2-5E02-7819-2A26-C037FFBCDC98}"/>
              </a:ext>
            </a:extLst>
          </p:cNvPr>
          <p:cNvSpPr>
            <a:spLocks noGrp="1"/>
          </p:cNvSpPr>
          <p:nvPr>
            <p:ph type="title"/>
          </p:nvPr>
        </p:nvSpPr>
        <p:spPr>
          <a:effectLst>
            <a:innerShdw blurRad="114300">
              <a:prstClr val="black"/>
            </a:innerShdw>
          </a:effectLst>
        </p:spPr>
        <p:txBody>
          <a:bodyPr>
            <a:normAutofit/>
          </a:bodyPr>
          <a:lstStyle/>
          <a:p>
            <a:pPr algn="ctr"/>
            <a:r>
              <a:rPr lang="es-ES" sz="3600" dirty="0"/>
              <a:t>Conceptos Básicos</a:t>
            </a:r>
          </a:p>
        </p:txBody>
      </p:sp>
      <p:sp>
        <p:nvSpPr>
          <p:cNvPr id="3" name="Marcador de contenido 2">
            <a:extLst>
              <a:ext uri="{FF2B5EF4-FFF2-40B4-BE49-F238E27FC236}">
                <a16:creationId xmlns:a16="http://schemas.microsoft.com/office/drawing/2014/main" id="{CF2F21F0-6C43-C8E7-61C0-EBD1434439E3}"/>
              </a:ext>
            </a:extLst>
          </p:cNvPr>
          <p:cNvSpPr>
            <a:spLocks noGrp="1"/>
          </p:cNvSpPr>
          <p:nvPr>
            <p:ph idx="1"/>
          </p:nvPr>
        </p:nvSpPr>
        <p:spPr/>
        <p:txBody>
          <a:bodyPr>
            <a:normAutofit fontScale="62500" lnSpcReduction="20000"/>
          </a:bodyPr>
          <a:lstStyle/>
          <a:p>
            <a:r>
              <a:rPr lang="es-ES" sz="2000" dirty="0"/>
              <a:t>- El mercado inmobiliario se refiere al sector económico que engloba las transacciones relacionadas con la compra, venta, alquiler y desarrollo de bienes raíces. Entre todas ellas, abarca viviendas, terrenos, locales comerciales y propiedades industriales.</a:t>
            </a:r>
          </a:p>
          <a:p>
            <a:r>
              <a:rPr lang="es-ES" sz="2000" dirty="0"/>
              <a:t>- En este caso nos centraremos únicamente en las viviendas, para ser más concretos en las viviendas de segunda mano.</a:t>
            </a:r>
          </a:p>
          <a:p>
            <a:r>
              <a:rPr lang="es-ES" sz="2000" dirty="0"/>
              <a:t>- Es muy importante tener en cuanta varios factores, como son: </a:t>
            </a:r>
          </a:p>
          <a:p>
            <a:pPr marL="457200" indent="-457200">
              <a:buFont typeface="+mj-lt"/>
              <a:buAutoNum type="arabicPeriod"/>
            </a:pPr>
            <a:r>
              <a:rPr lang="es-ES" sz="2000" dirty="0"/>
              <a:t>La demografía y su evolución.</a:t>
            </a:r>
          </a:p>
          <a:p>
            <a:pPr marL="457200" indent="-457200">
              <a:buFont typeface="+mj-lt"/>
              <a:buAutoNum type="arabicPeriod"/>
            </a:pPr>
            <a:r>
              <a:rPr lang="es-ES" sz="2000" dirty="0"/>
              <a:t>La evolución del precio de venta y alquiler.</a:t>
            </a:r>
          </a:p>
          <a:p>
            <a:pPr marL="457200" indent="-457200">
              <a:buFont typeface="+mj-lt"/>
              <a:buAutoNum type="arabicPeriod"/>
            </a:pPr>
            <a:r>
              <a:rPr lang="es-ES" sz="2000" dirty="0"/>
              <a:t>La renta per </a:t>
            </a:r>
            <a:r>
              <a:rPr lang="es-ES" sz="2000" dirty="0" err="1"/>
              <a:t>capita</a:t>
            </a:r>
            <a:r>
              <a:rPr lang="es-ES" sz="2000" dirty="0"/>
              <a:t>.</a:t>
            </a:r>
          </a:p>
          <a:p>
            <a:pPr marL="457200" indent="-457200">
              <a:buFont typeface="+mj-lt"/>
              <a:buAutoNum type="arabicPeriod"/>
            </a:pPr>
            <a:endParaRPr lang="es-ES" sz="2000" dirty="0"/>
          </a:p>
          <a:p>
            <a:pPr marL="457200" indent="-457200">
              <a:buFont typeface="+mj-lt"/>
              <a:buAutoNum type="arabicPeriod"/>
            </a:pPr>
            <a:endParaRPr lang="es-ES" sz="2000" dirty="0"/>
          </a:p>
          <a:p>
            <a:pPr marL="457200" indent="-457200">
              <a:buFont typeface="+mj-lt"/>
              <a:buAutoNum type="arabicPeriod"/>
            </a:pPr>
            <a:endParaRPr lang="es-ES" sz="2000" dirty="0"/>
          </a:p>
          <a:p>
            <a:r>
              <a:rPr lang="es-ES" sz="2000" dirty="0"/>
              <a:t>  </a:t>
            </a:r>
            <a:endParaRPr lang="es-ES" dirty="0"/>
          </a:p>
        </p:txBody>
      </p:sp>
      <p:sp>
        <p:nvSpPr>
          <p:cNvPr id="4" name="Marcador de fecha 3">
            <a:extLst>
              <a:ext uri="{FF2B5EF4-FFF2-40B4-BE49-F238E27FC236}">
                <a16:creationId xmlns:a16="http://schemas.microsoft.com/office/drawing/2014/main" id="{A9F80A8F-8F2A-7977-0E25-B36149DBB221}"/>
              </a:ext>
            </a:extLst>
          </p:cNvPr>
          <p:cNvSpPr>
            <a:spLocks noGrp="1"/>
          </p:cNvSpPr>
          <p:nvPr>
            <p:ph type="dt" sz="half" idx="10"/>
          </p:nvPr>
        </p:nvSpPr>
        <p:spPr/>
        <p:txBody>
          <a:bodyPr/>
          <a:lstStyle/>
          <a:p>
            <a:pPr rtl="0"/>
            <a:fld id="{642B802E-BFC6-4F89-8E3C-91026AB025AB}" type="datetime1">
              <a:rPr lang="es-ES" smtClean="0"/>
              <a:t>29/01/2024</a:t>
            </a:fld>
            <a:endParaRPr lang="en-US" dirty="0"/>
          </a:p>
        </p:txBody>
      </p:sp>
    </p:spTree>
    <p:extLst>
      <p:ext uri="{BB962C8B-B14F-4D97-AF65-F5344CB8AC3E}">
        <p14:creationId xmlns:p14="http://schemas.microsoft.com/office/powerpoint/2010/main" val="299360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1000"/>
                                        <p:tgtEl>
                                          <p:spTgt spid="3">
                                            <p:txEl>
                                              <p:pRg st="3" end="3"/>
                                            </p:txEl>
                                          </p:spTgt>
                                        </p:tgtEl>
                                      </p:cBhvr>
                                    </p:animEffect>
                                    <p:anim calcmode="lin" valueType="num">
                                      <p:cBhvr>
                                        <p:cTn id="3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fade">
                                      <p:cBhvr>
                                        <p:cTn id="48" dur="1000"/>
                                        <p:tgtEl>
                                          <p:spTgt spid="3">
                                            <p:txEl>
                                              <p:pRg st="5" end="5"/>
                                            </p:txEl>
                                          </p:spTgt>
                                        </p:tgtEl>
                                      </p:cBhvr>
                                    </p:animEffect>
                                    <p:anim calcmode="lin" valueType="num">
                                      <p:cBhvr>
                                        <p:cTn id="4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1000"/>
                                        <p:tgtEl>
                                          <p:spTgt spid="3">
                                            <p:txEl>
                                              <p:pRg st="9" end="9"/>
                                            </p:txEl>
                                          </p:spTgt>
                                        </p:tgtEl>
                                      </p:cBhvr>
                                    </p:animEffect>
                                    <p:anim calcmode="lin" valueType="num">
                                      <p:cBhvr>
                                        <p:cTn id="5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50D9D1-93B9-7BFB-1D50-15E13E3F4506}"/>
              </a:ext>
            </a:extLst>
          </p:cNvPr>
          <p:cNvSpPr>
            <a:spLocks noGrp="1"/>
          </p:cNvSpPr>
          <p:nvPr>
            <p:ph type="title"/>
          </p:nvPr>
        </p:nvSpPr>
        <p:spPr/>
        <p:txBody>
          <a:bodyPr>
            <a:normAutofit/>
          </a:bodyPr>
          <a:lstStyle/>
          <a:p>
            <a:pPr algn="ctr"/>
            <a:r>
              <a:rPr lang="es-ES" sz="3600" dirty="0"/>
              <a:t>Hipótesis Iniciales </a:t>
            </a:r>
          </a:p>
        </p:txBody>
      </p:sp>
      <p:sp>
        <p:nvSpPr>
          <p:cNvPr id="3" name="Marcador de contenido 2">
            <a:extLst>
              <a:ext uri="{FF2B5EF4-FFF2-40B4-BE49-F238E27FC236}">
                <a16:creationId xmlns:a16="http://schemas.microsoft.com/office/drawing/2014/main" id="{6F25FB2C-68F0-1A1B-9C98-6E912153DE43}"/>
              </a:ext>
            </a:extLst>
          </p:cNvPr>
          <p:cNvSpPr>
            <a:spLocks noGrp="1"/>
          </p:cNvSpPr>
          <p:nvPr>
            <p:ph idx="1"/>
          </p:nvPr>
        </p:nvSpPr>
        <p:spPr/>
        <p:txBody>
          <a:bodyPr/>
          <a:lstStyle/>
          <a:p>
            <a:r>
              <a:rPr lang="es-ES" dirty="0"/>
              <a:t>1º Los barrios trabajadores son más rentables para invertir que los de clase media/alta.</a:t>
            </a:r>
          </a:p>
          <a:p>
            <a:r>
              <a:rPr lang="es-ES" dirty="0"/>
              <a:t>2º Los barrios en desarrollo tienen un potencial de revalorización superior a las urbes ya asentadas.</a:t>
            </a:r>
          </a:p>
          <a:p>
            <a:r>
              <a:rPr lang="es-ES" dirty="0"/>
              <a:t>3º Las pequeñas y medianas ciudades son más rentables que las grandes urbes.</a:t>
            </a:r>
          </a:p>
        </p:txBody>
      </p:sp>
      <p:sp>
        <p:nvSpPr>
          <p:cNvPr id="4" name="Marcador de fecha 3">
            <a:extLst>
              <a:ext uri="{FF2B5EF4-FFF2-40B4-BE49-F238E27FC236}">
                <a16:creationId xmlns:a16="http://schemas.microsoft.com/office/drawing/2014/main" id="{9186199E-6367-7997-DBDA-647F3AB6C0BB}"/>
              </a:ext>
            </a:extLst>
          </p:cNvPr>
          <p:cNvSpPr>
            <a:spLocks noGrp="1"/>
          </p:cNvSpPr>
          <p:nvPr>
            <p:ph type="dt" sz="half" idx="10"/>
          </p:nvPr>
        </p:nvSpPr>
        <p:spPr/>
        <p:txBody>
          <a:bodyPr/>
          <a:lstStyle/>
          <a:p>
            <a:pPr rtl="0"/>
            <a:fld id="{642B802E-BFC6-4F89-8E3C-91026AB025AB}" type="datetime1">
              <a:rPr lang="es-ES" smtClean="0"/>
              <a:t>29/01/2024</a:t>
            </a:fld>
            <a:endParaRPr lang="en-US" dirty="0"/>
          </a:p>
        </p:txBody>
      </p:sp>
    </p:spTree>
    <p:extLst>
      <p:ext uri="{BB962C8B-B14F-4D97-AF65-F5344CB8AC3E}">
        <p14:creationId xmlns:p14="http://schemas.microsoft.com/office/powerpoint/2010/main" val="348428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heel(1)">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heel(1)">
                                      <p:cBhvr>
                                        <p:cTn id="2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3BDFBEE-B6D5-D4AC-97B7-92C7884A5B34}"/>
              </a:ext>
            </a:extLst>
          </p:cNvPr>
          <p:cNvSpPr>
            <a:spLocks noGrp="1"/>
          </p:cNvSpPr>
          <p:nvPr>
            <p:ph type="dt" sz="half" idx="10"/>
          </p:nvPr>
        </p:nvSpPr>
        <p:spPr/>
        <p:txBody>
          <a:bodyPr/>
          <a:lstStyle/>
          <a:p>
            <a:pPr rtl="0"/>
            <a:fld id="{9B572A2E-2D1F-4CE9-8283-32B623FD9550}" type="datetime1">
              <a:rPr lang="es-ES" smtClean="0"/>
              <a:t>29/01/2024</a:t>
            </a:fld>
            <a:endParaRPr lang="en-US" dirty="0"/>
          </a:p>
        </p:txBody>
      </p:sp>
      <p:pic>
        <p:nvPicPr>
          <p:cNvPr id="6" name="Imagen 5">
            <a:extLst>
              <a:ext uri="{FF2B5EF4-FFF2-40B4-BE49-F238E27FC236}">
                <a16:creationId xmlns:a16="http://schemas.microsoft.com/office/drawing/2014/main" id="{260D3637-FB5D-5004-581F-5788DE395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12" y="742642"/>
            <a:ext cx="5642633" cy="3313435"/>
          </a:xfrm>
          <a:prstGeom prst="rect">
            <a:avLst/>
          </a:prstGeom>
        </p:spPr>
      </p:pic>
      <p:sp>
        <p:nvSpPr>
          <p:cNvPr id="7" name="CuadroTexto 6">
            <a:extLst>
              <a:ext uri="{FF2B5EF4-FFF2-40B4-BE49-F238E27FC236}">
                <a16:creationId xmlns:a16="http://schemas.microsoft.com/office/drawing/2014/main" id="{F7AA0B6A-2174-1804-C702-C39B441FF172}"/>
              </a:ext>
            </a:extLst>
          </p:cNvPr>
          <p:cNvSpPr txBox="1"/>
          <p:nvPr/>
        </p:nvSpPr>
        <p:spPr>
          <a:xfrm>
            <a:off x="2010406" y="333463"/>
            <a:ext cx="7872604" cy="369332"/>
          </a:xfrm>
          <a:prstGeom prst="rect">
            <a:avLst/>
          </a:prstGeom>
          <a:noFill/>
        </p:spPr>
        <p:txBody>
          <a:bodyPr wrap="none" rtlCol="0">
            <a:spAutoFit/>
          </a:bodyPr>
          <a:lstStyle/>
          <a:p>
            <a:r>
              <a:rPr lang="es-ES" dirty="0"/>
              <a:t>Echemos un vistazo rápido para entender en qué momento nos encontramos</a:t>
            </a:r>
          </a:p>
        </p:txBody>
      </p:sp>
      <p:sp>
        <p:nvSpPr>
          <p:cNvPr id="8" name="CuadroTexto 7">
            <a:extLst>
              <a:ext uri="{FF2B5EF4-FFF2-40B4-BE49-F238E27FC236}">
                <a16:creationId xmlns:a16="http://schemas.microsoft.com/office/drawing/2014/main" id="{F1CAA537-140B-2E31-381C-789ABEE58201}"/>
              </a:ext>
            </a:extLst>
          </p:cNvPr>
          <p:cNvSpPr txBox="1"/>
          <p:nvPr/>
        </p:nvSpPr>
        <p:spPr>
          <a:xfrm>
            <a:off x="965183" y="4163401"/>
            <a:ext cx="3725091" cy="784830"/>
          </a:xfrm>
          <a:prstGeom prst="rect">
            <a:avLst/>
          </a:prstGeom>
          <a:noFill/>
        </p:spPr>
        <p:txBody>
          <a:bodyPr wrap="square" rtlCol="0">
            <a:spAutoFit/>
          </a:bodyPr>
          <a:lstStyle/>
          <a:p>
            <a:r>
              <a:rPr lang="es-ES" sz="1200" dirty="0"/>
              <a:t>- </a:t>
            </a:r>
            <a:r>
              <a:rPr lang="es-ES" sz="1100" b="1" i="1" dirty="0"/>
              <a:t>Podemos apreciar que los niveles de compraventa </a:t>
            </a:r>
          </a:p>
          <a:p>
            <a:r>
              <a:rPr lang="es-ES" sz="1100" b="1" i="1" dirty="0"/>
              <a:t>en estos últimos 10 años tienen una tendencia alcista, </a:t>
            </a:r>
          </a:p>
          <a:p>
            <a:r>
              <a:rPr lang="es-ES" sz="1100" b="1" i="1" dirty="0"/>
              <a:t>el año 2020 claramente afectado por la pandemia </a:t>
            </a:r>
          </a:p>
          <a:p>
            <a:r>
              <a:rPr lang="es-ES" sz="1100" b="1" i="1" dirty="0"/>
              <a:t>es un registro que no debemos tener muy en cuenta.</a:t>
            </a:r>
          </a:p>
        </p:txBody>
      </p:sp>
      <p:pic>
        <p:nvPicPr>
          <p:cNvPr id="10" name="Imagen 9">
            <a:extLst>
              <a:ext uri="{FF2B5EF4-FFF2-40B4-BE49-F238E27FC236}">
                <a16:creationId xmlns:a16="http://schemas.microsoft.com/office/drawing/2014/main" id="{E6DEEA83-EC61-3F9B-FAD4-A99345E28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7345" y="742643"/>
            <a:ext cx="5642633" cy="3313434"/>
          </a:xfrm>
          <a:prstGeom prst="rect">
            <a:avLst/>
          </a:prstGeom>
        </p:spPr>
      </p:pic>
      <p:sp>
        <p:nvSpPr>
          <p:cNvPr id="11" name="CuadroTexto 10">
            <a:extLst>
              <a:ext uri="{FF2B5EF4-FFF2-40B4-BE49-F238E27FC236}">
                <a16:creationId xmlns:a16="http://schemas.microsoft.com/office/drawing/2014/main" id="{E0ECD6C8-C069-76C4-257B-880996C00E49}"/>
              </a:ext>
            </a:extLst>
          </p:cNvPr>
          <p:cNvSpPr txBox="1"/>
          <p:nvPr/>
        </p:nvSpPr>
        <p:spPr>
          <a:xfrm>
            <a:off x="6803472" y="4387442"/>
            <a:ext cx="184731" cy="369332"/>
          </a:xfrm>
          <a:prstGeom prst="rect">
            <a:avLst/>
          </a:prstGeom>
          <a:noFill/>
        </p:spPr>
        <p:txBody>
          <a:bodyPr wrap="square" rtlCol="0">
            <a:spAutoFit/>
          </a:bodyPr>
          <a:lstStyle/>
          <a:p>
            <a:endParaRPr lang="es-ES" dirty="0"/>
          </a:p>
        </p:txBody>
      </p:sp>
      <p:sp>
        <p:nvSpPr>
          <p:cNvPr id="3" name="CuadroTexto 2">
            <a:extLst>
              <a:ext uri="{FF2B5EF4-FFF2-40B4-BE49-F238E27FC236}">
                <a16:creationId xmlns:a16="http://schemas.microsoft.com/office/drawing/2014/main" id="{7E02A5AC-04AF-48B7-F965-3F04F159FE03}"/>
              </a:ext>
            </a:extLst>
          </p:cNvPr>
          <p:cNvSpPr txBox="1"/>
          <p:nvPr/>
        </p:nvSpPr>
        <p:spPr>
          <a:xfrm>
            <a:off x="6155267" y="4163401"/>
            <a:ext cx="5912953" cy="769441"/>
          </a:xfrm>
          <a:prstGeom prst="rect">
            <a:avLst/>
          </a:prstGeom>
          <a:noFill/>
        </p:spPr>
        <p:txBody>
          <a:bodyPr wrap="square" rtlCol="0">
            <a:spAutoFit/>
          </a:bodyPr>
          <a:lstStyle/>
          <a:p>
            <a:r>
              <a:rPr lang="es-ES" sz="1100" b="1" i="1" dirty="0"/>
              <a:t>- Podemos observar que también hay una tendencia</a:t>
            </a:r>
          </a:p>
          <a:p>
            <a:r>
              <a:rPr lang="es-ES" sz="1100" b="1" i="1" dirty="0"/>
              <a:t> hacia el alquiler más que hacia la compra  de inmueble, </a:t>
            </a:r>
          </a:p>
          <a:p>
            <a:r>
              <a:rPr lang="es-ES" sz="1100" b="1" i="1" dirty="0"/>
              <a:t>por lo que es bastante positivo de cara a nuestro modelo </a:t>
            </a:r>
          </a:p>
          <a:p>
            <a:r>
              <a:rPr lang="es-ES" sz="1100" b="1" i="1" dirty="0"/>
              <a:t>de inversión que más adelante desarrollaremos</a:t>
            </a:r>
            <a:r>
              <a:rPr lang="es-ES" sz="1100" dirty="0"/>
              <a:t>.</a:t>
            </a:r>
          </a:p>
        </p:txBody>
      </p:sp>
    </p:spTree>
    <p:extLst>
      <p:ext uri="{BB962C8B-B14F-4D97-AF65-F5344CB8AC3E}">
        <p14:creationId xmlns:p14="http://schemas.microsoft.com/office/powerpoint/2010/main" val="362337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80">
                                          <p:stCondLst>
                                            <p:cond delay="0"/>
                                          </p:stCondLst>
                                        </p:cTn>
                                        <p:tgtEl>
                                          <p:spTgt spid="3"/>
                                        </p:tgtEl>
                                      </p:cBhvr>
                                    </p:animEffect>
                                    <p:anim calcmode="lin" valueType="num">
                                      <p:cBhvr>
                                        <p:cTn id="3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9" dur="26">
                                          <p:stCondLst>
                                            <p:cond delay="650"/>
                                          </p:stCondLst>
                                        </p:cTn>
                                        <p:tgtEl>
                                          <p:spTgt spid="3"/>
                                        </p:tgtEl>
                                      </p:cBhvr>
                                      <p:to x="100000" y="60000"/>
                                    </p:animScale>
                                    <p:animScale>
                                      <p:cBhvr>
                                        <p:cTn id="40" dur="166" decel="50000">
                                          <p:stCondLst>
                                            <p:cond delay="676"/>
                                          </p:stCondLst>
                                        </p:cTn>
                                        <p:tgtEl>
                                          <p:spTgt spid="3"/>
                                        </p:tgtEl>
                                      </p:cBhvr>
                                      <p:to x="100000" y="100000"/>
                                    </p:animScale>
                                    <p:animScale>
                                      <p:cBhvr>
                                        <p:cTn id="41" dur="26">
                                          <p:stCondLst>
                                            <p:cond delay="1312"/>
                                          </p:stCondLst>
                                        </p:cTn>
                                        <p:tgtEl>
                                          <p:spTgt spid="3"/>
                                        </p:tgtEl>
                                      </p:cBhvr>
                                      <p:to x="100000" y="80000"/>
                                    </p:animScale>
                                    <p:animScale>
                                      <p:cBhvr>
                                        <p:cTn id="42" dur="166" decel="50000">
                                          <p:stCondLst>
                                            <p:cond delay="1338"/>
                                          </p:stCondLst>
                                        </p:cTn>
                                        <p:tgtEl>
                                          <p:spTgt spid="3"/>
                                        </p:tgtEl>
                                      </p:cBhvr>
                                      <p:to x="100000" y="100000"/>
                                    </p:animScale>
                                    <p:animScale>
                                      <p:cBhvr>
                                        <p:cTn id="43" dur="26">
                                          <p:stCondLst>
                                            <p:cond delay="1642"/>
                                          </p:stCondLst>
                                        </p:cTn>
                                        <p:tgtEl>
                                          <p:spTgt spid="3"/>
                                        </p:tgtEl>
                                      </p:cBhvr>
                                      <p:to x="100000" y="90000"/>
                                    </p:animScale>
                                    <p:animScale>
                                      <p:cBhvr>
                                        <p:cTn id="44" dur="166" decel="50000">
                                          <p:stCondLst>
                                            <p:cond delay="1668"/>
                                          </p:stCondLst>
                                        </p:cTn>
                                        <p:tgtEl>
                                          <p:spTgt spid="3"/>
                                        </p:tgtEl>
                                      </p:cBhvr>
                                      <p:to x="100000" y="100000"/>
                                    </p:animScale>
                                    <p:animScale>
                                      <p:cBhvr>
                                        <p:cTn id="45" dur="26">
                                          <p:stCondLst>
                                            <p:cond delay="1808"/>
                                          </p:stCondLst>
                                        </p:cTn>
                                        <p:tgtEl>
                                          <p:spTgt spid="3"/>
                                        </p:tgtEl>
                                      </p:cBhvr>
                                      <p:to x="100000" y="95000"/>
                                    </p:animScale>
                                    <p:animScale>
                                      <p:cBhvr>
                                        <p:cTn id="4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chemeClr val="accent2"/>
            </a:gs>
            <a:gs pos="74000">
              <a:schemeClr val="accent1">
                <a:lumMod val="45000"/>
                <a:lumOff val="55000"/>
              </a:schemeClr>
            </a:gs>
            <a:gs pos="85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615FE0F-E178-F792-D6E5-DC6AC485640C}"/>
              </a:ext>
            </a:extLst>
          </p:cNvPr>
          <p:cNvSpPr>
            <a:spLocks noGrp="1"/>
          </p:cNvSpPr>
          <p:nvPr>
            <p:ph type="dt" sz="half" idx="10"/>
          </p:nvPr>
        </p:nvSpPr>
        <p:spPr/>
        <p:txBody>
          <a:bodyPr/>
          <a:lstStyle/>
          <a:p>
            <a:pPr rtl="0"/>
            <a:fld id="{9B572A2E-2D1F-4CE9-8283-32B623FD9550}" type="datetime1">
              <a:rPr lang="es-ES" smtClean="0"/>
              <a:t>29/01/2024</a:t>
            </a:fld>
            <a:endParaRPr lang="en-US" dirty="0"/>
          </a:p>
        </p:txBody>
      </p:sp>
      <p:sp>
        <p:nvSpPr>
          <p:cNvPr id="3" name="CuadroTexto 2">
            <a:extLst>
              <a:ext uri="{FF2B5EF4-FFF2-40B4-BE49-F238E27FC236}">
                <a16:creationId xmlns:a16="http://schemas.microsoft.com/office/drawing/2014/main" id="{7D648137-2EA5-EEC0-926C-BCCE606B7991}"/>
              </a:ext>
            </a:extLst>
          </p:cNvPr>
          <p:cNvSpPr txBox="1"/>
          <p:nvPr/>
        </p:nvSpPr>
        <p:spPr>
          <a:xfrm>
            <a:off x="4729017" y="64788"/>
            <a:ext cx="9005455" cy="461665"/>
          </a:xfrm>
          <a:prstGeom prst="rect">
            <a:avLst/>
          </a:prstGeom>
          <a:noFill/>
        </p:spPr>
        <p:txBody>
          <a:bodyPr wrap="square" rtlCol="0">
            <a:spAutoFit/>
          </a:bodyPr>
          <a:lstStyle/>
          <a:p>
            <a:r>
              <a:rPr lang="es-ES" sz="2400" b="1" dirty="0">
                <a:effectLst>
                  <a:outerShdw blurRad="38100" dist="38100" dir="2700000" algn="tl">
                    <a:srgbClr val="000000">
                      <a:alpha val="43137"/>
                    </a:srgbClr>
                  </a:outerShdw>
                </a:effectLst>
              </a:rPr>
              <a:t>1º Filtrado </a:t>
            </a:r>
          </a:p>
        </p:txBody>
      </p:sp>
      <p:sp>
        <p:nvSpPr>
          <p:cNvPr id="4" name="CuadroTexto 3">
            <a:extLst>
              <a:ext uri="{FF2B5EF4-FFF2-40B4-BE49-F238E27FC236}">
                <a16:creationId xmlns:a16="http://schemas.microsoft.com/office/drawing/2014/main" id="{082B54AE-504A-385E-6942-D585B0AACB75}"/>
              </a:ext>
            </a:extLst>
          </p:cNvPr>
          <p:cNvSpPr txBox="1"/>
          <p:nvPr/>
        </p:nvSpPr>
        <p:spPr>
          <a:xfrm>
            <a:off x="1228436" y="2327564"/>
            <a:ext cx="10437091" cy="3416320"/>
          </a:xfrm>
          <a:prstGeom prst="rect">
            <a:avLst/>
          </a:prstGeom>
          <a:noFill/>
        </p:spPr>
        <p:txBody>
          <a:bodyPr wrap="square" rtlCol="0">
            <a:spAutoFit/>
          </a:bodyPr>
          <a:lstStyle/>
          <a:p>
            <a:r>
              <a:rPr lang="es-ES" dirty="0"/>
              <a:t>En este caso nos quedamos con los Municipios de:</a:t>
            </a:r>
          </a:p>
          <a:p>
            <a:r>
              <a:rPr lang="es-ES" dirty="0"/>
              <a:t>  </a:t>
            </a:r>
          </a:p>
          <a:p>
            <a:pPr marL="342900" indent="-342900">
              <a:buFont typeface="+mj-lt"/>
              <a:buAutoNum type="arabicPeriod"/>
            </a:pPr>
            <a:r>
              <a:rPr lang="es-ES" dirty="0"/>
              <a:t> Alicante</a:t>
            </a:r>
          </a:p>
          <a:p>
            <a:pPr marL="342900" indent="-342900">
              <a:buFont typeface="+mj-lt"/>
              <a:buAutoNum type="arabicPeriod"/>
            </a:pPr>
            <a:r>
              <a:rPr lang="es-ES" dirty="0"/>
              <a:t>Barcelona</a:t>
            </a:r>
          </a:p>
          <a:p>
            <a:pPr marL="342900" indent="-342900">
              <a:buFont typeface="+mj-lt"/>
              <a:buAutoNum type="arabicPeriod"/>
            </a:pPr>
            <a:r>
              <a:rPr lang="es-ES" dirty="0" err="1"/>
              <a:t>Hospitallet</a:t>
            </a:r>
            <a:r>
              <a:rPr lang="es-ES" dirty="0"/>
              <a:t> de Llobregat</a:t>
            </a:r>
          </a:p>
          <a:p>
            <a:pPr marL="342900" indent="-342900">
              <a:buFont typeface="+mj-lt"/>
              <a:buAutoNum type="arabicPeriod"/>
            </a:pPr>
            <a:r>
              <a:rPr lang="es-ES" dirty="0"/>
              <a:t>Las Palmas de Gran Canaria</a:t>
            </a:r>
          </a:p>
          <a:p>
            <a:pPr marL="342900" indent="-342900">
              <a:buFont typeface="+mj-lt"/>
              <a:buAutoNum type="arabicPeriod"/>
            </a:pPr>
            <a:r>
              <a:rPr lang="es-ES" dirty="0"/>
              <a:t>Madrid</a:t>
            </a:r>
          </a:p>
          <a:p>
            <a:pPr marL="342900" indent="-342900">
              <a:buFont typeface="+mj-lt"/>
              <a:buAutoNum type="arabicPeriod"/>
            </a:pPr>
            <a:r>
              <a:rPr lang="es-ES" dirty="0"/>
              <a:t>Malaga</a:t>
            </a:r>
          </a:p>
          <a:p>
            <a:pPr marL="342900" indent="-342900">
              <a:buFont typeface="+mj-lt"/>
              <a:buAutoNum type="arabicPeriod"/>
            </a:pPr>
            <a:r>
              <a:rPr lang="es-ES" dirty="0"/>
              <a:t>Murcia</a:t>
            </a:r>
          </a:p>
          <a:p>
            <a:pPr marL="342900" indent="-342900">
              <a:buFont typeface="+mj-lt"/>
              <a:buAutoNum type="arabicPeriod"/>
            </a:pPr>
            <a:r>
              <a:rPr lang="es-ES" dirty="0"/>
              <a:t>Valencia</a:t>
            </a:r>
          </a:p>
          <a:p>
            <a:pPr marL="342900" indent="-342900">
              <a:buFont typeface="+mj-lt"/>
              <a:buAutoNum type="arabicPeriod"/>
            </a:pPr>
            <a:r>
              <a:rPr lang="es-ES" dirty="0"/>
              <a:t>Vitoria Gasteiz </a:t>
            </a:r>
          </a:p>
          <a:p>
            <a:pPr marL="342900" indent="-342900">
              <a:buFont typeface="+mj-lt"/>
              <a:buAutoNum type="arabicPeriod"/>
            </a:pPr>
            <a:r>
              <a:rPr lang="es-ES" dirty="0"/>
              <a:t> Zaragoza </a:t>
            </a:r>
          </a:p>
        </p:txBody>
      </p:sp>
      <p:sp>
        <p:nvSpPr>
          <p:cNvPr id="5" name="CuadroTexto 4">
            <a:extLst>
              <a:ext uri="{FF2B5EF4-FFF2-40B4-BE49-F238E27FC236}">
                <a16:creationId xmlns:a16="http://schemas.microsoft.com/office/drawing/2014/main" id="{71AE6B9E-43ED-9365-B8C3-EF404DBB8E53}"/>
              </a:ext>
            </a:extLst>
          </p:cNvPr>
          <p:cNvSpPr txBox="1"/>
          <p:nvPr/>
        </p:nvSpPr>
        <p:spPr>
          <a:xfrm>
            <a:off x="1607127" y="895927"/>
            <a:ext cx="8857673" cy="800219"/>
          </a:xfrm>
          <a:prstGeom prst="rect">
            <a:avLst/>
          </a:prstGeom>
          <a:noFill/>
        </p:spPr>
        <p:txBody>
          <a:bodyPr wrap="square" rtlCol="0">
            <a:spAutoFit/>
          </a:bodyPr>
          <a:lstStyle/>
          <a:p>
            <a:r>
              <a:rPr lang="es-ES" sz="1600" dirty="0"/>
              <a:t>- El primer filtrado que hacemos es quedarnos con los municipios con demografía creciente en los últimos 5 años que tienen más de 250.000 habitantes.</a:t>
            </a:r>
          </a:p>
          <a:p>
            <a:endParaRPr lang="es-ES" sz="1400" dirty="0"/>
          </a:p>
        </p:txBody>
      </p:sp>
    </p:spTree>
    <p:extLst>
      <p:ext uri="{BB962C8B-B14F-4D97-AF65-F5344CB8AC3E}">
        <p14:creationId xmlns:p14="http://schemas.microsoft.com/office/powerpoint/2010/main" val="390667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ircle(in)">
                                      <p:cBhvr>
                                        <p:cTn id="1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chemeClr val="accent5"/>
            </a:gs>
            <a:gs pos="74000">
              <a:schemeClr val="accent1">
                <a:lumMod val="45000"/>
                <a:lumOff val="55000"/>
              </a:schemeClr>
            </a:gs>
            <a:gs pos="85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DE6094F-70B7-CBB0-018F-E8F2F37DDB71}"/>
              </a:ext>
            </a:extLst>
          </p:cNvPr>
          <p:cNvSpPr>
            <a:spLocks noGrp="1"/>
          </p:cNvSpPr>
          <p:nvPr>
            <p:ph type="dt" sz="half" idx="10"/>
          </p:nvPr>
        </p:nvSpPr>
        <p:spPr/>
        <p:txBody>
          <a:bodyPr/>
          <a:lstStyle/>
          <a:p>
            <a:pPr rtl="0"/>
            <a:fld id="{9B572A2E-2D1F-4CE9-8283-32B623FD9550}" type="datetime1">
              <a:rPr lang="es-ES" smtClean="0"/>
              <a:t>29/01/2024</a:t>
            </a:fld>
            <a:endParaRPr lang="en-US" dirty="0"/>
          </a:p>
        </p:txBody>
      </p:sp>
      <p:sp>
        <p:nvSpPr>
          <p:cNvPr id="6" name="CuadroTexto 5">
            <a:extLst>
              <a:ext uri="{FF2B5EF4-FFF2-40B4-BE49-F238E27FC236}">
                <a16:creationId xmlns:a16="http://schemas.microsoft.com/office/drawing/2014/main" id="{CFB284C6-70F0-4E91-430C-2AC0DE9C147F}"/>
              </a:ext>
            </a:extLst>
          </p:cNvPr>
          <p:cNvSpPr txBox="1"/>
          <p:nvPr/>
        </p:nvSpPr>
        <p:spPr>
          <a:xfrm>
            <a:off x="2514600" y="1962316"/>
            <a:ext cx="7767506" cy="369332"/>
          </a:xfrm>
          <a:prstGeom prst="rect">
            <a:avLst/>
          </a:prstGeom>
          <a:noFill/>
        </p:spPr>
        <p:txBody>
          <a:bodyPr wrap="square" rtlCol="0">
            <a:spAutoFit/>
          </a:bodyPr>
          <a:lstStyle/>
          <a:p>
            <a:r>
              <a:rPr lang="es-ES" dirty="0"/>
              <a:t>TOP 3 MUNICIPIOS CON MAYOR CRECIMIENTO DEMOGRAFICO 2018-2022</a:t>
            </a:r>
          </a:p>
        </p:txBody>
      </p:sp>
      <p:sp>
        <p:nvSpPr>
          <p:cNvPr id="10" name="CuadroTexto 9">
            <a:extLst>
              <a:ext uri="{FF2B5EF4-FFF2-40B4-BE49-F238E27FC236}">
                <a16:creationId xmlns:a16="http://schemas.microsoft.com/office/drawing/2014/main" id="{FF1F2467-14E7-3AFF-C050-320F931CB500}"/>
              </a:ext>
            </a:extLst>
          </p:cNvPr>
          <p:cNvSpPr txBox="1"/>
          <p:nvPr/>
        </p:nvSpPr>
        <p:spPr>
          <a:xfrm>
            <a:off x="1079191" y="3512575"/>
            <a:ext cx="2191275" cy="369332"/>
          </a:xfrm>
          <a:prstGeom prst="rect">
            <a:avLst/>
          </a:prstGeom>
          <a:noFill/>
        </p:spPr>
        <p:txBody>
          <a:bodyPr wrap="square" rtlCol="0">
            <a:spAutoFit/>
          </a:bodyPr>
          <a:lstStyle/>
          <a:p>
            <a:r>
              <a:rPr lang="es-ES" dirty="0"/>
              <a:t>	</a:t>
            </a:r>
          </a:p>
        </p:txBody>
      </p:sp>
      <p:sp>
        <p:nvSpPr>
          <p:cNvPr id="4" name="CuadroTexto 3">
            <a:extLst>
              <a:ext uri="{FF2B5EF4-FFF2-40B4-BE49-F238E27FC236}">
                <a16:creationId xmlns:a16="http://schemas.microsoft.com/office/drawing/2014/main" id="{CAEF3909-BB36-1DD2-170C-DF296965CA6E}"/>
              </a:ext>
            </a:extLst>
          </p:cNvPr>
          <p:cNvSpPr txBox="1"/>
          <p:nvPr/>
        </p:nvSpPr>
        <p:spPr>
          <a:xfrm>
            <a:off x="4726733" y="46037"/>
            <a:ext cx="7465267" cy="461665"/>
          </a:xfrm>
          <a:prstGeom prst="rect">
            <a:avLst/>
          </a:prstGeom>
          <a:noFill/>
        </p:spPr>
        <p:txBody>
          <a:bodyPr wrap="square" rtlCol="0">
            <a:spAutoFit/>
          </a:bodyPr>
          <a:lstStyle/>
          <a:p>
            <a:r>
              <a:rPr lang="es-ES" sz="2400" b="1" dirty="0">
                <a:effectLst>
                  <a:outerShdw blurRad="38100" dist="38100" dir="2700000" algn="tl">
                    <a:srgbClr val="000000">
                      <a:alpha val="43137"/>
                    </a:srgbClr>
                  </a:outerShdw>
                </a:effectLst>
              </a:rPr>
              <a:t>2º Filtrado</a:t>
            </a:r>
          </a:p>
        </p:txBody>
      </p:sp>
      <p:graphicFrame>
        <p:nvGraphicFramePr>
          <p:cNvPr id="14" name="Gráfico 13">
            <a:extLst>
              <a:ext uri="{FF2B5EF4-FFF2-40B4-BE49-F238E27FC236}">
                <a16:creationId xmlns:a16="http://schemas.microsoft.com/office/drawing/2014/main" id="{8BFCBB1C-C72B-BDE2-F4E5-59A1EC9CC499}"/>
              </a:ext>
            </a:extLst>
          </p:cNvPr>
          <p:cNvGraphicFramePr/>
          <p:nvPr>
            <p:extLst>
              <p:ext uri="{D42A27DB-BD31-4B8C-83A1-F6EECF244321}">
                <p14:modId xmlns:p14="http://schemas.microsoft.com/office/powerpoint/2010/main" val="1377642309"/>
              </p:ext>
            </p:extLst>
          </p:nvPr>
        </p:nvGraphicFramePr>
        <p:xfrm>
          <a:off x="2831123" y="2520226"/>
          <a:ext cx="6679728" cy="3626899"/>
        </p:xfrm>
        <a:graphic>
          <a:graphicData uri="http://schemas.openxmlformats.org/drawingml/2006/chart">
            <c:chart xmlns:c="http://schemas.openxmlformats.org/drawingml/2006/chart" xmlns:r="http://schemas.openxmlformats.org/officeDocument/2006/relationships" r:id="rId2"/>
          </a:graphicData>
        </a:graphic>
      </p:graphicFrame>
      <p:sp>
        <p:nvSpPr>
          <p:cNvPr id="3" name="CuadroTexto 2">
            <a:extLst>
              <a:ext uri="{FF2B5EF4-FFF2-40B4-BE49-F238E27FC236}">
                <a16:creationId xmlns:a16="http://schemas.microsoft.com/office/drawing/2014/main" id="{B29EFE33-000D-D2CA-AF44-EED15C11FB36}"/>
              </a:ext>
            </a:extLst>
          </p:cNvPr>
          <p:cNvSpPr txBox="1"/>
          <p:nvPr/>
        </p:nvSpPr>
        <p:spPr>
          <a:xfrm>
            <a:off x="1958109" y="914400"/>
            <a:ext cx="8845167" cy="646331"/>
          </a:xfrm>
          <a:prstGeom prst="rect">
            <a:avLst/>
          </a:prstGeom>
          <a:noFill/>
        </p:spPr>
        <p:txBody>
          <a:bodyPr wrap="square" rtlCol="0">
            <a:spAutoFit/>
          </a:bodyPr>
          <a:lstStyle/>
          <a:p>
            <a:r>
              <a:rPr lang="es-ES" dirty="0"/>
              <a:t>- En este segundo filtrado nos quedamos con el top 3 de los municipios que mayor crecimiento demográfico han tenido(%).</a:t>
            </a:r>
          </a:p>
        </p:txBody>
      </p:sp>
    </p:spTree>
    <p:extLst>
      <p:ext uri="{BB962C8B-B14F-4D97-AF65-F5344CB8AC3E}">
        <p14:creationId xmlns:p14="http://schemas.microsoft.com/office/powerpoint/2010/main" val="314360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Graphic spid="14" grpId="0">
        <p:bldAsOne/>
      </p:bldGraphic>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D1AC75-29EA-E57E-72D9-E608B06EA4C7}"/>
              </a:ext>
            </a:extLst>
          </p:cNvPr>
          <p:cNvSpPr>
            <a:spLocks noGrp="1"/>
          </p:cNvSpPr>
          <p:nvPr>
            <p:ph type="title"/>
          </p:nvPr>
        </p:nvSpPr>
        <p:spPr/>
        <p:txBody>
          <a:bodyPr/>
          <a:lstStyle/>
          <a:p>
            <a:pPr algn="ctr"/>
            <a:r>
              <a:rPr lang="es-ES" dirty="0"/>
              <a:t>Índice de rentabilidad</a:t>
            </a:r>
          </a:p>
        </p:txBody>
      </p:sp>
      <p:sp>
        <p:nvSpPr>
          <p:cNvPr id="3" name="Marcador de contenido 2">
            <a:extLst>
              <a:ext uri="{FF2B5EF4-FFF2-40B4-BE49-F238E27FC236}">
                <a16:creationId xmlns:a16="http://schemas.microsoft.com/office/drawing/2014/main" id="{3299788C-0A9B-C4CE-99B9-31EA9D63F0C6}"/>
              </a:ext>
            </a:extLst>
          </p:cNvPr>
          <p:cNvSpPr>
            <a:spLocks noGrp="1"/>
          </p:cNvSpPr>
          <p:nvPr>
            <p:ph idx="1"/>
          </p:nvPr>
        </p:nvSpPr>
        <p:spPr/>
        <p:txBody>
          <a:bodyPr/>
          <a:lstStyle/>
          <a:p>
            <a:r>
              <a:rPr lang="es-ES" dirty="0"/>
              <a:t> - Tomando los costes de venta/m2 y alquiler/m2 por cada distrito, vamos a calcular el índice de rentabilidad:</a:t>
            </a:r>
          </a:p>
          <a:p>
            <a:endParaRPr lang="es-ES" dirty="0"/>
          </a:p>
        </p:txBody>
      </p:sp>
      <p:sp>
        <p:nvSpPr>
          <p:cNvPr id="4" name="Marcador de fecha 3">
            <a:extLst>
              <a:ext uri="{FF2B5EF4-FFF2-40B4-BE49-F238E27FC236}">
                <a16:creationId xmlns:a16="http://schemas.microsoft.com/office/drawing/2014/main" id="{7E309B11-19AD-1C2A-1E3C-1FA4631CDC89}"/>
              </a:ext>
            </a:extLst>
          </p:cNvPr>
          <p:cNvSpPr>
            <a:spLocks noGrp="1"/>
          </p:cNvSpPr>
          <p:nvPr>
            <p:ph type="dt" sz="half" idx="10"/>
          </p:nvPr>
        </p:nvSpPr>
        <p:spPr/>
        <p:txBody>
          <a:bodyPr/>
          <a:lstStyle/>
          <a:p>
            <a:pPr rtl="0"/>
            <a:fld id="{642B802E-BFC6-4F89-8E3C-91026AB025AB}" type="datetime1">
              <a:rPr lang="es-ES" smtClean="0"/>
              <a:t>29/01/2024</a:t>
            </a:fld>
            <a:endParaRPr lang="en-US" dirty="0"/>
          </a:p>
        </p:txBody>
      </p:sp>
      <p:pic>
        <p:nvPicPr>
          <p:cNvPr id="6" name="Imagen 5">
            <a:extLst>
              <a:ext uri="{FF2B5EF4-FFF2-40B4-BE49-F238E27FC236}">
                <a16:creationId xmlns:a16="http://schemas.microsoft.com/office/drawing/2014/main" id="{72C19597-8FFA-BCB7-D7AB-7375C9C4FA60}"/>
              </a:ext>
            </a:extLst>
          </p:cNvPr>
          <p:cNvPicPr>
            <a:picLocks noChangeAspect="1"/>
          </p:cNvPicPr>
          <p:nvPr/>
        </p:nvPicPr>
        <p:blipFill>
          <a:blip r:embed="rId2"/>
          <a:stretch>
            <a:fillRect/>
          </a:stretch>
        </p:blipFill>
        <p:spPr>
          <a:xfrm>
            <a:off x="804033" y="2998818"/>
            <a:ext cx="2843722" cy="2381248"/>
          </a:xfrm>
          <a:prstGeom prst="rect">
            <a:avLst/>
          </a:prstGeom>
        </p:spPr>
      </p:pic>
      <p:sp>
        <p:nvSpPr>
          <p:cNvPr id="5" name="CuadroTexto 4">
            <a:extLst>
              <a:ext uri="{FF2B5EF4-FFF2-40B4-BE49-F238E27FC236}">
                <a16:creationId xmlns:a16="http://schemas.microsoft.com/office/drawing/2014/main" id="{F5415E9A-200B-796F-8455-D20409BDA870}"/>
              </a:ext>
            </a:extLst>
          </p:cNvPr>
          <p:cNvSpPr txBox="1"/>
          <p:nvPr/>
        </p:nvSpPr>
        <p:spPr>
          <a:xfrm>
            <a:off x="1036320" y="5494868"/>
            <a:ext cx="2197107" cy="707886"/>
          </a:xfrm>
          <a:prstGeom prst="rect">
            <a:avLst/>
          </a:prstGeom>
          <a:noFill/>
        </p:spPr>
        <p:txBody>
          <a:bodyPr wrap="square" rtlCol="0">
            <a:spAutoFit/>
          </a:bodyPr>
          <a:lstStyle/>
          <a:p>
            <a:r>
              <a:rPr lang="es-ES" sz="1000" b="1" i="1" dirty="0">
                <a:effectLst>
                  <a:outerShdw blurRad="38100" dist="38100" dir="2700000" algn="tl">
                    <a:srgbClr val="000000">
                      <a:alpha val="43137"/>
                    </a:srgbClr>
                  </a:outerShdw>
                </a:effectLst>
              </a:rPr>
              <a:t>Por cada distrito, calculamos el índice de rentabilidad del suelo:</a:t>
            </a:r>
          </a:p>
          <a:p>
            <a:r>
              <a:rPr lang="es-ES" sz="1000" b="1" i="1" dirty="0">
                <a:effectLst>
                  <a:outerShdw blurRad="38100" dist="38100" dir="2700000" algn="tl">
                    <a:srgbClr val="000000">
                      <a:alpha val="43137"/>
                    </a:srgbClr>
                  </a:outerShdw>
                </a:effectLst>
              </a:rPr>
              <a:t>Precio de alquiler/ Precio de compra x 100 para obtener el %.</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9E076494-C563-58A0-1BBE-6D4076AB9982}"/>
                  </a:ext>
                </a:extLst>
              </p:cNvPr>
              <p:cNvSpPr txBox="1"/>
              <p:nvPr/>
            </p:nvSpPr>
            <p:spPr>
              <a:xfrm>
                <a:off x="4325546" y="3200892"/>
                <a:ext cx="3599640" cy="389594"/>
              </a:xfrm>
              <a:prstGeom prst="rect">
                <a:avLst/>
              </a:prstGeom>
              <a:noFill/>
            </p:spPr>
            <p:txBody>
              <a:bodyPr wrap="none" lIns="0" tIns="0" rIns="0" bIns="0" rtlCol="0">
                <a:spAutoFit/>
              </a:bodyPr>
              <a:lstStyle/>
              <a:p>
                <a:r>
                  <a:rPr lang="en-US" sz="1600" dirty="0" err="1"/>
                  <a:t>Indice</a:t>
                </a:r>
                <a:r>
                  <a:rPr lang="en-US" sz="1600" dirty="0"/>
                  <a:t> de </a:t>
                </a:r>
                <a:r>
                  <a:rPr lang="en-US" sz="1600" dirty="0" err="1"/>
                  <a:t>rentabilidad</a:t>
                </a:r>
                <a14:m>
                  <m:oMath xmlns:m="http://schemas.openxmlformats.org/officeDocument/2006/math">
                    <m:r>
                      <a:rPr lang="es-ES" sz="1600" b="0" i="0" smtClean="0">
                        <a:latin typeface="Cambria Math" panose="02040503050406030204" pitchFamily="18" charset="0"/>
                      </a:rPr>
                      <m:t> </m:t>
                    </m:r>
                    <m:r>
                      <a:rPr lang="en-US" sz="1600" i="1" smtClean="0">
                        <a:latin typeface="Cambria Math" panose="02040503050406030204" pitchFamily="18" charset="0"/>
                      </a:rPr>
                      <m:t>=</m:t>
                    </m:r>
                    <m:f>
                      <m:fPr>
                        <m:ctrlPr>
                          <a:rPr lang="en-US" sz="1600" i="1" smtClean="0">
                            <a:latin typeface="Cambria Math" panose="02040503050406030204" pitchFamily="18" charset="0"/>
                          </a:rPr>
                        </m:ctrlPr>
                      </m:fPr>
                      <m:num>
                        <m:r>
                          <a:rPr lang="es-ES" sz="1600" b="0" i="1" smtClean="0">
                            <a:latin typeface="Cambria Math" panose="02040503050406030204" pitchFamily="18" charset="0"/>
                          </a:rPr>
                          <m:t>𝑃𝑟𝑒𝑐𝑖𝑜</m:t>
                        </m:r>
                        <m:r>
                          <a:rPr lang="es-ES" sz="1600" b="0" i="1" smtClean="0">
                            <a:latin typeface="Cambria Math" panose="02040503050406030204" pitchFamily="18" charset="0"/>
                          </a:rPr>
                          <m:t> </m:t>
                        </m:r>
                        <m:r>
                          <a:rPr lang="es-ES" sz="1600" b="0" i="1" smtClean="0">
                            <a:latin typeface="Cambria Math" panose="02040503050406030204" pitchFamily="18" charset="0"/>
                          </a:rPr>
                          <m:t>𝑎𝑙𝑞𝑢𝑖𝑙𝑒𝑟</m:t>
                        </m:r>
                        <m:r>
                          <a:rPr lang="es-ES" sz="1600" b="0" i="1" smtClean="0">
                            <a:latin typeface="Cambria Math" panose="02040503050406030204" pitchFamily="18" charset="0"/>
                          </a:rPr>
                          <m:t>/</m:t>
                        </m:r>
                        <m:r>
                          <a:rPr lang="es-ES" sz="1600" b="0" i="1" smtClean="0">
                            <a:latin typeface="Cambria Math" panose="02040503050406030204" pitchFamily="18" charset="0"/>
                          </a:rPr>
                          <m:t>𝑚</m:t>
                        </m:r>
                        <m:r>
                          <a:rPr lang="es-ES" sz="1600" b="0" i="1" smtClean="0">
                            <a:latin typeface="Cambria Math" panose="02040503050406030204" pitchFamily="18" charset="0"/>
                          </a:rPr>
                          <m:t>2</m:t>
                        </m:r>
                      </m:num>
                      <m:den>
                        <m:r>
                          <a:rPr lang="es-ES" sz="1600" b="0" i="1" smtClean="0">
                            <a:latin typeface="Cambria Math" panose="02040503050406030204" pitchFamily="18" charset="0"/>
                          </a:rPr>
                          <m:t>𝑃𝑟𝑒𝑐𝑖𝑜</m:t>
                        </m:r>
                        <m:r>
                          <a:rPr lang="es-ES" sz="1600" b="0" i="1" smtClean="0">
                            <a:latin typeface="Cambria Math" panose="02040503050406030204" pitchFamily="18" charset="0"/>
                          </a:rPr>
                          <m:t> </m:t>
                        </m:r>
                        <m:r>
                          <a:rPr lang="es-ES" sz="1600" b="0" i="1" smtClean="0">
                            <a:latin typeface="Cambria Math" panose="02040503050406030204" pitchFamily="18" charset="0"/>
                          </a:rPr>
                          <m:t>𝑐𝑜𝑚𝑝𝑟𝑎</m:t>
                        </m:r>
                        <m:r>
                          <a:rPr lang="es-ES" sz="1600" b="0" i="1" smtClean="0">
                            <a:latin typeface="Cambria Math" panose="02040503050406030204" pitchFamily="18" charset="0"/>
                          </a:rPr>
                          <m:t>/</m:t>
                        </m:r>
                        <m:r>
                          <a:rPr lang="es-ES" sz="1600" b="0" i="1" smtClean="0">
                            <a:latin typeface="Cambria Math" panose="02040503050406030204" pitchFamily="18" charset="0"/>
                          </a:rPr>
                          <m:t>𝑚</m:t>
                        </m:r>
                        <m:r>
                          <a:rPr lang="es-ES" sz="1600" b="0" i="1" smtClean="0">
                            <a:latin typeface="Cambria Math" panose="02040503050406030204" pitchFamily="18" charset="0"/>
                          </a:rPr>
                          <m:t>2</m:t>
                        </m:r>
                      </m:den>
                    </m:f>
                  </m:oMath>
                </a14:m>
                <a:endParaRPr lang="es-ES" sz="1600" dirty="0"/>
              </a:p>
            </p:txBody>
          </p:sp>
        </mc:Choice>
        <mc:Fallback xmlns="">
          <p:sp>
            <p:nvSpPr>
              <p:cNvPr id="7" name="CuadroTexto 6">
                <a:extLst>
                  <a:ext uri="{FF2B5EF4-FFF2-40B4-BE49-F238E27FC236}">
                    <a16:creationId xmlns:a16="http://schemas.microsoft.com/office/drawing/2014/main" id="{9E076494-C563-58A0-1BBE-6D4076AB9982}"/>
                  </a:ext>
                </a:extLst>
              </p:cNvPr>
              <p:cNvSpPr txBox="1">
                <a:spLocks noRot="1" noChangeAspect="1" noMove="1" noResize="1" noEditPoints="1" noAdjustHandles="1" noChangeArrowheads="1" noChangeShapeType="1" noTextEdit="1"/>
              </p:cNvSpPr>
              <p:nvPr/>
            </p:nvSpPr>
            <p:spPr>
              <a:xfrm>
                <a:off x="4325546" y="3200892"/>
                <a:ext cx="3599640" cy="389594"/>
              </a:xfrm>
              <a:prstGeom prst="rect">
                <a:avLst/>
              </a:prstGeom>
              <a:blipFill>
                <a:blip r:embed="rId3"/>
                <a:stretch>
                  <a:fillRect l="-3559" t="-1563" b="-17188"/>
                </a:stretch>
              </a:blipFill>
            </p:spPr>
            <p:txBody>
              <a:bodyPr/>
              <a:lstStyle/>
              <a:p>
                <a:r>
                  <a:rPr lang="es-ES">
                    <a:noFill/>
                  </a:rPr>
                  <a:t> </a:t>
                </a:r>
              </a:p>
            </p:txBody>
          </p:sp>
        </mc:Fallback>
      </mc:AlternateContent>
      <p:sp>
        <p:nvSpPr>
          <p:cNvPr id="8" name="CuadroTexto 7">
            <a:extLst>
              <a:ext uri="{FF2B5EF4-FFF2-40B4-BE49-F238E27FC236}">
                <a16:creationId xmlns:a16="http://schemas.microsoft.com/office/drawing/2014/main" id="{014F713D-C361-966C-ECA3-137604CDD577}"/>
              </a:ext>
            </a:extLst>
          </p:cNvPr>
          <p:cNvSpPr txBox="1"/>
          <p:nvPr/>
        </p:nvSpPr>
        <p:spPr>
          <a:xfrm>
            <a:off x="7805466" y="3177793"/>
            <a:ext cx="361359" cy="369332"/>
          </a:xfrm>
          <a:prstGeom prst="rect">
            <a:avLst/>
          </a:prstGeom>
          <a:noFill/>
        </p:spPr>
        <p:txBody>
          <a:bodyPr wrap="square" rtlCol="0">
            <a:spAutoFit/>
          </a:bodyPr>
          <a:lstStyle/>
          <a:p>
            <a:r>
              <a:rPr lang="es-ES" dirty="0"/>
              <a:t>x</a:t>
            </a:r>
          </a:p>
        </p:txBody>
      </p:sp>
      <p:sp>
        <p:nvSpPr>
          <p:cNvPr id="9" name="CuadroTexto 8">
            <a:extLst>
              <a:ext uri="{FF2B5EF4-FFF2-40B4-BE49-F238E27FC236}">
                <a16:creationId xmlns:a16="http://schemas.microsoft.com/office/drawing/2014/main" id="{01ECE5C6-4DC9-0722-4FC2-EBF6E9C1F668}"/>
              </a:ext>
            </a:extLst>
          </p:cNvPr>
          <p:cNvSpPr txBox="1"/>
          <p:nvPr/>
        </p:nvSpPr>
        <p:spPr>
          <a:xfrm>
            <a:off x="7970055" y="3180630"/>
            <a:ext cx="689307" cy="369332"/>
          </a:xfrm>
          <a:prstGeom prst="rect">
            <a:avLst/>
          </a:prstGeom>
          <a:noFill/>
        </p:spPr>
        <p:txBody>
          <a:bodyPr wrap="square" rtlCol="0">
            <a:spAutoFit/>
          </a:bodyPr>
          <a:lstStyle/>
          <a:p>
            <a:r>
              <a:rPr lang="es-ES" dirty="0"/>
              <a:t>100</a:t>
            </a:r>
          </a:p>
        </p:txBody>
      </p:sp>
      <p:sp>
        <p:nvSpPr>
          <p:cNvPr id="10" name="Flecha: hacia arriba 9">
            <a:extLst>
              <a:ext uri="{FF2B5EF4-FFF2-40B4-BE49-F238E27FC236}">
                <a16:creationId xmlns:a16="http://schemas.microsoft.com/office/drawing/2014/main" id="{6505AB6D-E73D-B8CE-E212-E95EC201F438}"/>
              </a:ext>
            </a:extLst>
          </p:cNvPr>
          <p:cNvSpPr/>
          <p:nvPr/>
        </p:nvSpPr>
        <p:spPr>
          <a:xfrm>
            <a:off x="4470112" y="4000003"/>
            <a:ext cx="735800" cy="989755"/>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hacia abajo 10">
            <a:extLst>
              <a:ext uri="{FF2B5EF4-FFF2-40B4-BE49-F238E27FC236}">
                <a16:creationId xmlns:a16="http://schemas.microsoft.com/office/drawing/2014/main" id="{947F7056-8E05-2FA6-0518-09583953FC1B}"/>
              </a:ext>
            </a:extLst>
          </p:cNvPr>
          <p:cNvSpPr/>
          <p:nvPr/>
        </p:nvSpPr>
        <p:spPr>
          <a:xfrm>
            <a:off x="6417734" y="4064845"/>
            <a:ext cx="735800" cy="98975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Globo: línea con barra de énfasis 12">
            <a:extLst>
              <a:ext uri="{FF2B5EF4-FFF2-40B4-BE49-F238E27FC236}">
                <a16:creationId xmlns:a16="http://schemas.microsoft.com/office/drawing/2014/main" id="{41CFBD21-D63C-1DDD-5B56-F81438E3029A}"/>
              </a:ext>
            </a:extLst>
          </p:cNvPr>
          <p:cNvSpPr/>
          <p:nvPr/>
        </p:nvSpPr>
        <p:spPr>
          <a:xfrm>
            <a:off x="8166825" y="3917966"/>
            <a:ext cx="2843722" cy="1317064"/>
          </a:xfrm>
          <a:prstGeom prst="accentCallout1">
            <a:avLst>
              <a:gd name="adj1" fmla="val 18750"/>
              <a:gd name="adj2" fmla="val -8333"/>
              <a:gd name="adj3" fmla="val 50787"/>
              <a:gd name="adj4" fmla="val -26424"/>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dirty="0"/>
              <a:t>Cuanto más alto sea este índice significa que el distrito es más rentable para comprar y poner en alquiler.</a:t>
            </a:r>
          </a:p>
        </p:txBody>
      </p:sp>
    </p:spTree>
    <p:extLst>
      <p:ext uri="{BB962C8B-B14F-4D97-AF65-F5344CB8AC3E}">
        <p14:creationId xmlns:p14="http://schemas.microsoft.com/office/powerpoint/2010/main" val="209905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80">
                                          <p:stCondLst>
                                            <p:cond delay="0"/>
                                          </p:stCondLst>
                                        </p:cTn>
                                        <p:tgtEl>
                                          <p:spTgt spid="9"/>
                                        </p:tgtEl>
                                      </p:cBhvr>
                                    </p:animEffect>
                                    <p:anim calcmode="lin" valueType="num">
                                      <p:cBhvr>
                                        <p:cTn id="4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7" dur="26">
                                          <p:stCondLst>
                                            <p:cond delay="650"/>
                                          </p:stCondLst>
                                        </p:cTn>
                                        <p:tgtEl>
                                          <p:spTgt spid="9"/>
                                        </p:tgtEl>
                                      </p:cBhvr>
                                      <p:to x="100000" y="60000"/>
                                    </p:animScale>
                                    <p:animScale>
                                      <p:cBhvr>
                                        <p:cTn id="48" dur="166" decel="50000">
                                          <p:stCondLst>
                                            <p:cond delay="676"/>
                                          </p:stCondLst>
                                        </p:cTn>
                                        <p:tgtEl>
                                          <p:spTgt spid="9"/>
                                        </p:tgtEl>
                                      </p:cBhvr>
                                      <p:to x="100000" y="100000"/>
                                    </p:animScale>
                                    <p:animScale>
                                      <p:cBhvr>
                                        <p:cTn id="49" dur="26">
                                          <p:stCondLst>
                                            <p:cond delay="1312"/>
                                          </p:stCondLst>
                                        </p:cTn>
                                        <p:tgtEl>
                                          <p:spTgt spid="9"/>
                                        </p:tgtEl>
                                      </p:cBhvr>
                                      <p:to x="100000" y="80000"/>
                                    </p:animScale>
                                    <p:animScale>
                                      <p:cBhvr>
                                        <p:cTn id="50" dur="166" decel="50000">
                                          <p:stCondLst>
                                            <p:cond delay="1338"/>
                                          </p:stCondLst>
                                        </p:cTn>
                                        <p:tgtEl>
                                          <p:spTgt spid="9"/>
                                        </p:tgtEl>
                                      </p:cBhvr>
                                      <p:to x="100000" y="100000"/>
                                    </p:animScale>
                                    <p:animScale>
                                      <p:cBhvr>
                                        <p:cTn id="51" dur="26">
                                          <p:stCondLst>
                                            <p:cond delay="1642"/>
                                          </p:stCondLst>
                                        </p:cTn>
                                        <p:tgtEl>
                                          <p:spTgt spid="9"/>
                                        </p:tgtEl>
                                      </p:cBhvr>
                                      <p:to x="100000" y="90000"/>
                                    </p:animScale>
                                    <p:animScale>
                                      <p:cBhvr>
                                        <p:cTn id="52" dur="166" decel="50000">
                                          <p:stCondLst>
                                            <p:cond delay="1668"/>
                                          </p:stCondLst>
                                        </p:cTn>
                                        <p:tgtEl>
                                          <p:spTgt spid="9"/>
                                        </p:tgtEl>
                                      </p:cBhvr>
                                      <p:to x="100000" y="100000"/>
                                    </p:animScale>
                                    <p:animScale>
                                      <p:cBhvr>
                                        <p:cTn id="53" dur="26">
                                          <p:stCondLst>
                                            <p:cond delay="1808"/>
                                          </p:stCondLst>
                                        </p:cTn>
                                        <p:tgtEl>
                                          <p:spTgt spid="9"/>
                                        </p:tgtEl>
                                      </p:cBhvr>
                                      <p:to x="100000" y="95000"/>
                                    </p:animScale>
                                    <p:animScale>
                                      <p:cBhvr>
                                        <p:cTn id="54" dur="166" decel="50000">
                                          <p:stCondLst>
                                            <p:cond delay="1834"/>
                                          </p:stCondLst>
                                        </p:cTn>
                                        <p:tgtEl>
                                          <p:spTgt spid="9"/>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down)">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down)">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circle(in)">
                                      <p:cBhvr>
                                        <p:cTn id="6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7" grpId="0"/>
      <p:bldP spid="8" grpId="0"/>
      <p:bldP spid="9" grpId="0"/>
      <p:bldP spid="10"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4AA2D61-5429-898D-5EDB-FD1A2FF1D790}"/>
              </a:ext>
            </a:extLst>
          </p:cNvPr>
          <p:cNvSpPr>
            <a:spLocks noGrp="1"/>
          </p:cNvSpPr>
          <p:nvPr>
            <p:ph type="dt" sz="half" idx="10"/>
          </p:nvPr>
        </p:nvSpPr>
        <p:spPr/>
        <p:txBody>
          <a:bodyPr/>
          <a:lstStyle/>
          <a:p>
            <a:pPr rtl="0"/>
            <a:fld id="{9B572A2E-2D1F-4CE9-8283-32B623FD9550}" type="datetime1">
              <a:rPr lang="es-ES" smtClean="0"/>
              <a:t>29/01/2024</a:t>
            </a:fld>
            <a:endParaRPr lang="en-US" dirty="0"/>
          </a:p>
        </p:txBody>
      </p:sp>
      <p:sp>
        <p:nvSpPr>
          <p:cNvPr id="3" name="CuadroTexto 2">
            <a:extLst>
              <a:ext uri="{FF2B5EF4-FFF2-40B4-BE49-F238E27FC236}">
                <a16:creationId xmlns:a16="http://schemas.microsoft.com/office/drawing/2014/main" id="{5A0635A2-16FF-DEDF-322D-308193F06528}"/>
              </a:ext>
            </a:extLst>
          </p:cNvPr>
          <p:cNvSpPr txBox="1"/>
          <p:nvPr/>
        </p:nvSpPr>
        <p:spPr>
          <a:xfrm>
            <a:off x="4747492" y="110836"/>
            <a:ext cx="8543637" cy="369332"/>
          </a:xfrm>
          <a:prstGeom prst="rect">
            <a:avLst/>
          </a:prstGeom>
          <a:noFill/>
        </p:spPr>
        <p:txBody>
          <a:bodyPr wrap="square" rtlCol="0">
            <a:spAutoFit/>
          </a:bodyPr>
          <a:lstStyle/>
          <a:p>
            <a:r>
              <a:rPr lang="es-ES" b="1" u="sng" dirty="0">
                <a:effectLst>
                  <a:outerShdw blurRad="38100" dist="38100" dir="2700000" algn="tl">
                    <a:srgbClr val="000000">
                      <a:alpha val="43137"/>
                    </a:srgbClr>
                  </a:outerShdw>
                </a:effectLst>
              </a:rPr>
              <a:t>DATOS RELEVANTES </a:t>
            </a:r>
          </a:p>
        </p:txBody>
      </p:sp>
      <p:sp>
        <p:nvSpPr>
          <p:cNvPr id="4" name="CuadroTexto 3">
            <a:extLst>
              <a:ext uri="{FF2B5EF4-FFF2-40B4-BE49-F238E27FC236}">
                <a16:creationId xmlns:a16="http://schemas.microsoft.com/office/drawing/2014/main" id="{6F6C5117-5CF6-1E35-34FF-1F133091FC18}"/>
              </a:ext>
            </a:extLst>
          </p:cNvPr>
          <p:cNvSpPr txBox="1"/>
          <p:nvPr/>
        </p:nvSpPr>
        <p:spPr>
          <a:xfrm>
            <a:off x="1524000" y="923789"/>
            <a:ext cx="10668000" cy="923330"/>
          </a:xfrm>
          <a:prstGeom prst="rect">
            <a:avLst/>
          </a:prstGeom>
          <a:noFill/>
        </p:spPr>
        <p:txBody>
          <a:bodyPr wrap="square" rtlCol="0">
            <a:spAutoFit/>
          </a:bodyPr>
          <a:lstStyle/>
          <a:p>
            <a:r>
              <a:rPr lang="es-ES" dirty="0"/>
              <a:t>- La media Nacional de renta per </a:t>
            </a:r>
            <a:r>
              <a:rPr lang="es-ES" dirty="0" err="1"/>
              <a:t>capita</a:t>
            </a:r>
            <a:r>
              <a:rPr lang="es-ES" dirty="0"/>
              <a:t> en 2021 es de 25.801 </a:t>
            </a:r>
            <a:r>
              <a:rPr lang="es-ES" dirty="0" err="1"/>
              <a:t>eur</a:t>
            </a:r>
            <a:r>
              <a:rPr lang="es-ES" dirty="0"/>
              <a:t>.</a:t>
            </a:r>
          </a:p>
          <a:p>
            <a:r>
              <a:rPr lang="es-ES" dirty="0"/>
              <a:t>- Ahora veamos la comparativa de esta media histórica de los últimos registros(2018-2021) a los 3 municipios con mayor aumento en demografía.</a:t>
            </a:r>
          </a:p>
        </p:txBody>
      </p:sp>
      <p:graphicFrame>
        <p:nvGraphicFramePr>
          <p:cNvPr id="14" name="Gráfico 13">
            <a:extLst>
              <a:ext uri="{FF2B5EF4-FFF2-40B4-BE49-F238E27FC236}">
                <a16:creationId xmlns:a16="http://schemas.microsoft.com/office/drawing/2014/main" id="{395335E9-7327-BF1B-5428-CC1E3CFD697D}"/>
              </a:ext>
            </a:extLst>
          </p:cNvPr>
          <p:cNvGraphicFramePr/>
          <p:nvPr>
            <p:extLst>
              <p:ext uri="{D42A27DB-BD31-4B8C-83A1-F6EECF244321}">
                <p14:modId xmlns:p14="http://schemas.microsoft.com/office/powerpoint/2010/main" val="2948233318"/>
              </p:ext>
            </p:extLst>
          </p:nvPr>
        </p:nvGraphicFramePr>
        <p:xfrm>
          <a:off x="2336800" y="2013741"/>
          <a:ext cx="7823199" cy="41245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742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anim calcmode="lin" valueType="num">
                                      <p:cBhvr>
                                        <p:cTn id="20" dur="2000" fill="hold"/>
                                        <p:tgtEl>
                                          <p:spTgt spid="14"/>
                                        </p:tgtEl>
                                        <p:attrNameLst>
                                          <p:attrName>ppt_w</p:attrName>
                                        </p:attrNameLst>
                                      </p:cBhvr>
                                      <p:tavLst>
                                        <p:tav tm="0" fmla="#ppt_w*sin(2.5*pi*$)">
                                          <p:val>
                                            <p:fltVal val="0"/>
                                          </p:val>
                                        </p:tav>
                                        <p:tav tm="100000">
                                          <p:val>
                                            <p:fltVal val="1"/>
                                          </p:val>
                                        </p:tav>
                                      </p:tavLst>
                                    </p:anim>
                                    <p:anim calcmode="lin" valueType="num">
                                      <p:cBhvr>
                                        <p:cTn id="2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Graphic spid="1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0244DA-D75B-01F2-6ABE-599458F50C25}"/>
              </a:ext>
            </a:extLst>
          </p:cNvPr>
          <p:cNvSpPr>
            <a:spLocks noGrp="1"/>
          </p:cNvSpPr>
          <p:nvPr>
            <p:ph type="title"/>
          </p:nvPr>
        </p:nvSpPr>
        <p:spPr/>
        <p:txBody>
          <a:bodyPr/>
          <a:lstStyle/>
          <a:p>
            <a:r>
              <a:rPr lang="es-ES" dirty="0"/>
              <a:t>         </a:t>
            </a:r>
            <a:r>
              <a:rPr lang="es-ES" b="1" u="sng" dirty="0">
                <a:effectLst>
                  <a:outerShdw blurRad="38100" dist="38100" dir="2700000" algn="tl">
                    <a:srgbClr val="000000">
                      <a:alpha val="43137"/>
                    </a:srgbClr>
                  </a:outerShdw>
                </a:effectLst>
              </a:rPr>
              <a:t>TOP 3 DISTRITOS</a:t>
            </a:r>
          </a:p>
        </p:txBody>
      </p:sp>
      <p:sp>
        <p:nvSpPr>
          <p:cNvPr id="3" name="Marcador de contenido 2">
            <a:extLst>
              <a:ext uri="{FF2B5EF4-FFF2-40B4-BE49-F238E27FC236}">
                <a16:creationId xmlns:a16="http://schemas.microsoft.com/office/drawing/2014/main" id="{848E7E32-819B-C4D0-192C-14D7B7ED7751}"/>
              </a:ext>
            </a:extLst>
          </p:cNvPr>
          <p:cNvSpPr>
            <a:spLocks noGrp="1"/>
          </p:cNvSpPr>
          <p:nvPr>
            <p:ph idx="1"/>
          </p:nvPr>
        </p:nvSpPr>
        <p:spPr/>
        <p:txBody>
          <a:bodyPr/>
          <a:lstStyle/>
          <a:p>
            <a:r>
              <a:rPr lang="es-ES" dirty="0"/>
              <a:t>- Tras nuestro último análisis podemos determinar que los municipios con mayor crecimiento e índice de rentabilidad son los siguientes:</a:t>
            </a:r>
          </a:p>
          <a:p>
            <a:r>
              <a:rPr lang="es-ES" dirty="0"/>
              <a:t>-  </a:t>
            </a:r>
            <a:r>
              <a:rPr lang="es-ES" b="1" dirty="0"/>
              <a:t>Virgen del Remedio-Juan </a:t>
            </a:r>
            <a:r>
              <a:rPr lang="es-ES" b="1" dirty="0" err="1"/>
              <a:t>Xxiii</a:t>
            </a:r>
            <a:r>
              <a:rPr lang="es-ES" dirty="0"/>
              <a:t>(Municipio de Alicante) </a:t>
            </a:r>
            <a:r>
              <a:rPr lang="es-ES" b="1" dirty="0"/>
              <a:t>0,95% </a:t>
            </a:r>
            <a:r>
              <a:rPr lang="es-ES" dirty="0"/>
              <a:t>índice de rentabilidad.</a:t>
            </a:r>
          </a:p>
          <a:p>
            <a:pPr marL="0" indent="0">
              <a:buNone/>
            </a:pPr>
            <a:r>
              <a:rPr lang="es-ES" dirty="0"/>
              <a:t> -  </a:t>
            </a:r>
            <a:r>
              <a:rPr lang="es-ES" b="1" dirty="0"/>
              <a:t>Pedanías Oeste</a:t>
            </a:r>
            <a:r>
              <a:rPr lang="es-ES" dirty="0"/>
              <a:t>(Municipio de Murcia) </a:t>
            </a:r>
            <a:r>
              <a:rPr lang="es-ES" b="1" dirty="0"/>
              <a:t>0,75% </a:t>
            </a:r>
            <a:r>
              <a:rPr lang="es-ES" dirty="0"/>
              <a:t>en índice de rentabilidad.</a:t>
            </a:r>
          </a:p>
          <a:p>
            <a:pPr marL="0" indent="0">
              <a:buNone/>
            </a:pPr>
            <a:r>
              <a:rPr lang="es-ES" dirty="0"/>
              <a:t> - </a:t>
            </a:r>
            <a:r>
              <a:rPr lang="es-ES" b="1" dirty="0"/>
              <a:t>Villaverde</a:t>
            </a:r>
            <a:r>
              <a:rPr lang="es-ES" dirty="0"/>
              <a:t>(Municipio de Madrid) </a:t>
            </a:r>
            <a:r>
              <a:rPr lang="es-ES" b="1" dirty="0"/>
              <a:t>0.65</a:t>
            </a:r>
            <a:r>
              <a:rPr lang="es-ES" dirty="0"/>
              <a:t> % en índice de rentabilidad.</a:t>
            </a:r>
          </a:p>
          <a:p>
            <a:r>
              <a:rPr lang="es-ES" dirty="0"/>
              <a:t> </a:t>
            </a:r>
          </a:p>
        </p:txBody>
      </p:sp>
      <p:sp>
        <p:nvSpPr>
          <p:cNvPr id="4" name="Marcador de fecha 3">
            <a:extLst>
              <a:ext uri="{FF2B5EF4-FFF2-40B4-BE49-F238E27FC236}">
                <a16:creationId xmlns:a16="http://schemas.microsoft.com/office/drawing/2014/main" id="{0798E558-4344-E94A-6B0E-9A1210ED36A7}"/>
              </a:ext>
            </a:extLst>
          </p:cNvPr>
          <p:cNvSpPr>
            <a:spLocks noGrp="1"/>
          </p:cNvSpPr>
          <p:nvPr>
            <p:ph type="dt" sz="half" idx="10"/>
          </p:nvPr>
        </p:nvSpPr>
        <p:spPr/>
        <p:txBody>
          <a:bodyPr/>
          <a:lstStyle/>
          <a:p>
            <a:pPr rtl="0"/>
            <a:fld id="{642B802E-BFC6-4F89-8E3C-91026AB025AB}" type="datetime1">
              <a:rPr lang="es-ES" smtClean="0"/>
              <a:t>29/01/2024</a:t>
            </a:fld>
            <a:endParaRPr lang="en-US" dirty="0"/>
          </a:p>
        </p:txBody>
      </p:sp>
    </p:spTree>
    <p:extLst>
      <p:ext uri="{BB962C8B-B14F-4D97-AF65-F5344CB8AC3E}">
        <p14:creationId xmlns:p14="http://schemas.microsoft.com/office/powerpoint/2010/main" val="291288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Personalizado">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9055_TF56160789" id="{80AA9D2D-EE59-4148-A11E-A51EEE828B28}" vid="{AEAFD717-D3C8-4034-8F7E-D5220B0CCEB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1923</TotalTime>
  <Words>1224</Words>
  <Application>Microsoft Office PowerPoint</Application>
  <PresentationFormat>Panorámica</PresentationFormat>
  <Paragraphs>106</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Bookman Old Style</vt:lpstr>
      <vt:lpstr>Calibri</vt:lpstr>
      <vt:lpstr>Cambria Math</vt:lpstr>
      <vt:lpstr>Franklin Gothic Book</vt:lpstr>
      <vt:lpstr>Personalizado</vt:lpstr>
      <vt:lpstr>Estudio de Analisis de Inversion del Mercado  Inmobiliario en España</vt:lpstr>
      <vt:lpstr>Conceptos Básicos</vt:lpstr>
      <vt:lpstr>Hipótesis Iniciales </vt:lpstr>
      <vt:lpstr>Presentación de PowerPoint</vt:lpstr>
      <vt:lpstr>Presentación de PowerPoint</vt:lpstr>
      <vt:lpstr>Presentación de PowerPoint</vt:lpstr>
      <vt:lpstr>Índice de rentabilidad</vt:lpstr>
      <vt:lpstr>Presentación de PowerPoint</vt:lpstr>
      <vt:lpstr>         TOP 3 DISTRITOS</vt:lpstr>
      <vt:lpstr>Presentación de PowerPoint</vt:lpstr>
      <vt:lpstr>Presentación de PowerPoint</vt:lpstr>
      <vt:lpstr>Presentación de PowerPoint</vt:lpstr>
      <vt:lpstr>Renta per cápita</vt:lpstr>
      <vt:lpstr>Presentación de PowerPoint</vt:lpstr>
      <vt:lpstr>“Averigua a dónde va la gente y compra la tierra antes de que lleguen allí”.</vt:lpstr>
    </vt:vector>
  </TitlesOfParts>
  <Company>Kuehne + Nagel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Estudio de Analisis de Inversion para Mercado  Inmobiliario en España</dc:title>
  <dc:creator>Alonso, Alvaro / Kuehne + Nagel / Pmi FA-AC</dc:creator>
  <cp:lastModifiedBy>Alonso, Alvaro / Kuehne + Nagel / Pmi FA-AC</cp:lastModifiedBy>
  <cp:revision>5</cp:revision>
  <dcterms:created xsi:type="dcterms:W3CDTF">2023-12-29T09:07:31Z</dcterms:created>
  <dcterms:modified xsi:type="dcterms:W3CDTF">2024-01-29T16:40:41Z</dcterms:modified>
</cp:coreProperties>
</file>